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3" r:id="rId5"/>
    <p:sldMasterId id="2147483684" r:id="rId6"/>
    <p:sldMasterId id="2147483685" r:id="rId7"/>
    <p:sldMasterId id="214748368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9AA0A6"/>
          </p15:clr>
        </p15:guide>
        <p15:guide id="2" pos="2880">
          <p15:clr>
            <a:srgbClr val="9AA0A6"/>
          </p15:clr>
        </p15:guide>
        <p15:guide id="3" pos="72">
          <p15:clr>
            <a:srgbClr val="9AA0A6"/>
          </p15:clr>
        </p15:guide>
        <p15:guide id="4" pos="5688">
          <p15:clr>
            <a:srgbClr val="9AA0A6"/>
          </p15:clr>
        </p15:guide>
        <p15:guide id="5" orient="horz" pos="72">
          <p15:clr>
            <a:srgbClr val="9AA0A6"/>
          </p15:clr>
        </p15:guide>
        <p15:guide id="6" orient="horz" pos="4248">
          <p15:clr>
            <a:srgbClr val="9AA0A6"/>
          </p15:clr>
        </p15:guide>
        <p15:guide id="7" pos="1872">
          <p15:clr>
            <a:srgbClr val="9AA0A6"/>
          </p15:clr>
        </p15:guide>
        <p15:guide id="8" pos="3888">
          <p15:clr>
            <a:srgbClr val="9AA0A6"/>
          </p15:clr>
        </p15:guide>
        <p15:guide id="9" pos="1944">
          <p15:clr>
            <a:srgbClr val="9AA0A6"/>
          </p15:clr>
        </p15:guide>
        <p15:guide id="10" pos="3816">
          <p15:clr>
            <a:srgbClr val="9AA0A6"/>
          </p15:clr>
        </p15:guide>
        <p15:guide id="11" orient="horz" pos="792">
          <p15:clr>
            <a:srgbClr val="9AA0A6"/>
          </p15:clr>
        </p15:guide>
        <p15:guide id="12" orient="horz" pos="144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E698E7-A567-4633-AB5A-15E0F4A4B1BB}">
  <a:tblStyle styleId="{C0E698E7-A567-4633-AB5A-15E0F4A4B1B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53B29CD-5599-48E3-B4B7-FD167038DB07}"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 pos="72"/>
        <p:guide pos="5688"/>
        <p:guide pos="72" orient="horz"/>
        <p:guide pos="4248" orient="horz"/>
        <p:guide pos="1872"/>
        <p:guide pos="3888"/>
        <p:guide pos="1944"/>
        <p:guide pos="3816"/>
        <p:guide pos="792" orient="horz"/>
        <p:guide pos="144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4" Type="http://schemas.openxmlformats.org/officeDocument/2006/relationships/slide" Target="slides/slide75.xml"/><Relationship Id="rId83" Type="http://schemas.openxmlformats.org/officeDocument/2006/relationships/slide" Target="slides/slide74.xml"/><Relationship Id="rId42" Type="http://schemas.openxmlformats.org/officeDocument/2006/relationships/slide" Target="slides/slide33.xml"/><Relationship Id="rId86" Type="http://schemas.openxmlformats.org/officeDocument/2006/relationships/slide" Target="slides/slide77.xml"/><Relationship Id="rId41" Type="http://schemas.openxmlformats.org/officeDocument/2006/relationships/slide" Target="slides/slide32.xml"/><Relationship Id="rId85" Type="http://schemas.openxmlformats.org/officeDocument/2006/relationships/slide" Target="slides/slide76.xml"/><Relationship Id="rId44" Type="http://schemas.openxmlformats.org/officeDocument/2006/relationships/slide" Target="slides/slide35.xml"/><Relationship Id="rId88" Type="http://schemas.openxmlformats.org/officeDocument/2006/relationships/slide" Target="slides/slide79.xml"/><Relationship Id="rId43" Type="http://schemas.openxmlformats.org/officeDocument/2006/relationships/slide" Target="slides/slide34.xml"/><Relationship Id="rId87" Type="http://schemas.openxmlformats.org/officeDocument/2006/relationships/slide" Target="slides/slide78.xml"/><Relationship Id="rId46" Type="http://schemas.openxmlformats.org/officeDocument/2006/relationships/slide" Target="slides/slide37.xml"/><Relationship Id="rId45" Type="http://schemas.openxmlformats.org/officeDocument/2006/relationships/slide" Target="slides/slide36.xml"/><Relationship Id="rId89" Type="http://schemas.openxmlformats.org/officeDocument/2006/relationships/slide" Target="slides/slide80.xml"/><Relationship Id="rId80" Type="http://schemas.openxmlformats.org/officeDocument/2006/relationships/slide" Target="slides/slide71.xml"/><Relationship Id="rId82" Type="http://schemas.openxmlformats.org/officeDocument/2006/relationships/slide" Target="slides/slide73.xml"/><Relationship Id="rId81" Type="http://schemas.openxmlformats.org/officeDocument/2006/relationships/slide" Target="slides/slide72.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64.xml"/><Relationship Id="rId72" Type="http://schemas.openxmlformats.org/officeDocument/2006/relationships/slide" Target="slides/slide63.xml"/><Relationship Id="rId31" Type="http://schemas.openxmlformats.org/officeDocument/2006/relationships/slide" Target="slides/slide22.xml"/><Relationship Id="rId75" Type="http://schemas.openxmlformats.org/officeDocument/2006/relationships/slide" Target="slides/slide66.xml"/><Relationship Id="rId30" Type="http://schemas.openxmlformats.org/officeDocument/2006/relationships/slide" Target="slides/slide21.xml"/><Relationship Id="rId74" Type="http://schemas.openxmlformats.org/officeDocument/2006/relationships/slide" Target="slides/slide65.xml"/><Relationship Id="rId33" Type="http://schemas.openxmlformats.org/officeDocument/2006/relationships/slide" Target="slides/slide24.xml"/><Relationship Id="rId77" Type="http://schemas.openxmlformats.org/officeDocument/2006/relationships/slide" Target="slides/slide68.xml"/><Relationship Id="rId32" Type="http://schemas.openxmlformats.org/officeDocument/2006/relationships/slide" Target="slides/slide23.xml"/><Relationship Id="rId76" Type="http://schemas.openxmlformats.org/officeDocument/2006/relationships/slide" Target="slides/slide67.xml"/><Relationship Id="rId35" Type="http://schemas.openxmlformats.org/officeDocument/2006/relationships/slide" Target="slides/slide26.xml"/><Relationship Id="rId79" Type="http://schemas.openxmlformats.org/officeDocument/2006/relationships/slide" Target="slides/slide70.xml"/><Relationship Id="rId34" Type="http://schemas.openxmlformats.org/officeDocument/2006/relationships/slide" Target="slides/slide25.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slide" Target="slides/slide60.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91" Type="http://schemas.openxmlformats.org/officeDocument/2006/relationships/slide" Target="slides/slide82.xml"/><Relationship Id="rId90" Type="http://schemas.openxmlformats.org/officeDocument/2006/relationships/slide" Target="slides/slide81.xml"/><Relationship Id="rId93" Type="http://schemas.openxmlformats.org/officeDocument/2006/relationships/slide" Target="slides/slide84.xml"/><Relationship Id="rId92" Type="http://schemas.openxmlformats.org/officeDocument/2006/relationships/slide" Target="slides/slide83.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5b35678b93_0_6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5b35678b9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Today you need your brushes from your cubby, your palette, an apron, two containers of water, some paper towel, and your Painting booklet. Start by filling cyan, yellow, and magenta half full of water.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Sot ju duhen furçat nga dollapi juaj, paleta juaj, një përparëse, dy enë me ujë, pak peshqir letre dhe broshurën tuaj të pikturës. Filloni duke i mbushur ngjyrat cian, të verdhë dhe magenta deri në gjysmë me ujë.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ዛሬ ብሩሽዎችዎን ከኩቢዎ ፣ ከፓልቴልዎ ፣ ከአፓርታማዎ ፣ ከሁለት የውሃ ኮንቴይነሮች ፣ ከወረቀት ፎጣ እና ከሥዕል ቡክሌት ያስፈልግዎታል። ሳያን፣ ቢጫ እና ማጌንታ በግማሽ የተሞላ ውሃ በመሙላት ይጀምሩ።</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اليوم، ستحتاج إلى فرشك من خزانتك، ولوحة الألوان، ومئزر، وعبوتين من الماء، ومنشفة ورقية، وكتيب الرسم. ابدأ بملء الألوان السماوي والأصفر والأرجواني حتى نصفها بالماء.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Այսօր ձեզ անհրաժեշտ են ձեր վրձինները ձեր պահեստային տարածքից, ձեր պալիտրան, գոգնոց, երկու տարա ջուր, մի քիչ թղթե սրբիչ և ձեր նկարչական գրքույկը։ Սկսեք երկնագույն, դեղին և մանուշակագույն գույները կիսով չափ լցնելով ջրով։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Avui necessiteu els pinzells del vostre armari, la paleta, un davantal, dos recipients d'aigua, una tovallola de paper i el vostre llibret de pintura. Comenceu omplint el cian, el groc i el magenta fins a la meitat amb aigua.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今天你需要准备好储物柜里的画笔、调色板、围裙、两盒水、一些纸巾和你的绘画册。首先，将青色、黄色和品红色颜料倒入半桶水。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Vandaag heb je je penselen uit je opbergvakje, je palet, een schort, twee emmers water, een stuk keukenpapier en je schilderboekje nodig. Begin met het halfvol vullen van cyaan, geel en magenta met water.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امروز به قلم‌موهایتان از توی کمدتان، پالت، یک پیش‌بند، دو ظرف آب، مقداری دستمال کاغذی و دفترچه نقاشی‌تان نیاز دارید. با پر کردن ظرف‌های فیروزه‌ای، زرد و سرخابی تا نیمه از آب شروع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Aujourd'hui, vous aurez besoin de vos pinceaux, de votre palette, d'un tablier, de deux récipients d'eau, d'essuie-tout et de votre livret de peinture. Commencez par remplir à moitié les couleurs cyan, jaune et magenta d'eau.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Heute brauchst du deine Pinsel aus deinem Ablagefach, deine Palette, eine Schürze, zwei Behälter mit Wasser, ein paar Papiertücher und dein Malheft. Beginne damit, Cyan, Gelb und Magenta zur Hälfte mit Wasser zu füllen.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આજે તમારે તમારા ક્યુબીમાંથી બ્રશ, તમારા પેલેટ, એક એપ્રોન, પાણીના બે કન્ટેનર, થોડો કાગળનો ટુવાલ અને તમારી પેઇન્ટિંગ બુકલેટની જરૂર છે. વાદળી, પીળો અને મેજેન્ટા રંગોમાં અડધા પાણી ભરીને શરૂઆત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आज आपको अपने क्यूबी से ब्रश, पैलेट, एक एप्रन, पानी से भरे दो बर्तन, कुछ पेपर टॉवल और अपनी पेंटिंग बुकलेट चाहिए। शुरुआत सियान, पीले और मैजेंटा रंग के बर्तनों को आधा पानी से भरकर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Oggi ti serviranno i pennelli che hai preso dal tuo armadietto, la tavolozza, un grembiule, due contenitori d'acqua, della carta assorbente e il tuo quaderno di pittura. Inizia riempiendo d'acqua per metà i contenitori ciano, giallo e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今日は、筆箱から筆、パレット、エプロン、水の入った容器2つ、ペーパータオル、そして絵の具の冊子を用意します。まずは、シアン、イエロー、マゼンタの絵の具に水を半分ほど入れましょう。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오늘은 서랍 속 붓, 팔레트, 앞치마, 물통 두 개, 키친타월, 그리고 그림책이 필요합니다. 먼저 청록색, 노란색, 자홍색 물감에 물을 반쯤 채웁니다.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Îro pêdivîya te bi firçeyên ji dolaba xwe, paleta xwe, pêşgîrek, du konteynerên avê, hinek destmalên kaxezî û deftera xwe ya Resimkirinê heye. Dest pê bike bi nîvî tijîkirina avê bi rengên şîn, zer û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Hari ini anda memerlukan berus dari cubby anda, palet anda, apron, dua bekas air, beberapa tuala kertas dan buku kecil Lukisan anda. Mulakan dengan mengisi air sian, kuning dan magenta separuh penuh.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ഇന്ന് നിങ്ങൾക്ക് നിങ്ങളുടെ കബിയിൽ നിന്ന് എടുത്ത ബ്രഷുകൾ, പാലറ്റ്, ഒരു ഏപ്രൺ, രണ്ട് പാത്ര വെള്ളം, കുറച്ച് പേപ്പർ ടവൽ, പെയിന്റിംഗ് ബുക്ക്‌ലെറ്റ് എന്നിവ ആവശ്യമാണ്. സിയാൻ, മഞ്ഞ, മജന്ത നിറങ്ങളിൽ പകുതി വെള്ളം നിറച്ചുകൊണ്ട് ആരംഭിക്കുക.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आज तपाईंलाई आफ्नो क्युबीबाट ब्रस, प्यालेट, एप्रन, दुई कन्टेनर पानी, केही पेपर तौलिया र तपाईंको पेन्टिङ पुस्तिका चाहिन्छ। सियान, पहेंलो र म्याजेन्टा रङमा आधा पानी भरेर सुरु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نن تاسو د خپل ماشوم برشونه، خپل پالټ، یو اپرون، د اوبو دوه کانتینرونه، یو څه کاغذ تولیه، او ستاسو د رنګ کولو کتابچه ته اړتیا لرئ. د نیلي، ژیړ او میجنټا نیمایي اوبو ډکولو سره پیل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Hoje você precisa dos pincéis do seu armário, da sua paleta, de um avental, de dois recipientes com água, de papel-toalha e do seu caderno de pintura. Comece enchendo as cores ciano, amarelo e magenta até a metade com água.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ਅੱਜ ਤੁਹਾਨੂੰ ਆਪਣੇ ਡੱਬੇ ਵਿੱਚੋਂ ਬੁਰਸ਼, ਆਪਣੀ ਪੈਲੇਟ, ਇੱਕ ਐਪਰਨ, ਪਾਣੀ ਦੇ ਦੋ ਡੱਬੇ, ਕੁਝ ਕਾਗਜ਼ੀ ਤੌਲੀਆ, ਅਤੇ ਆਪਣੀ ਪੇਂਟਿੰਗ ਕਿਤਾਬਚਾ ਚਾਹੀਦਾ ਹੈ। ਨੀਲੇ, ਪੀਲੇ ਅਤੇ ਮੈਜੈਂਟਾ ਨੂੰ ਅੱਧਾ ਪਾਣੀ ਨਾਲ ਭਰ ਕੇ ਸ਼ੁਰੂ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Сегодня вам понадобятся кисти из вашего шкафчика, палитра, фартук, две ёмкости с водой, бумажное полотенце и брошюра с описанием рисования. Начните с того, что наполните водой голубую, жёлтую и пурпурную краски наполовину.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Данас су вам потребне четкице из вашег ормарића, палета, кецеља, две посуде са водом, папирни убрус и ваша књижица за сликање. Почните тако што ћете цијан, жуту и ​​магента боју напунити водом до пола.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Maanta waxaad u baahan tahay burushka cubbykaaga, palette kaaga, faashad, laba weel oo biyo ah, tuwaal warqad ah, iyo buug-yarahaaga Rinjiyeynta. Ku bilow buuxinta cyan, jaale, iyo magenta badh ka buuxa oo biyo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Hoy necesitas tus pinceles de tu cubículo, tu paleta, un delantal, dos recipientes con agua, papel absorbente y tu cuaderno de dibujo. Empieza llenando los colores cian, amarillo y magenta con agua hasta la mitad.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Dinten anjeun peryogi sikat anjeun tina cubby anjeun, palette anjeun, apron, dua wadah cai, sababaraha anduk kertas, sareng buklet Lukisan anjeun. Mimitian ku ngeusian cyan, konéng, sareng magénta satengah pinuh ku cai.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Leo unahitaji brashi yako kutoka kwa cubby yako, palette yako, aproni, vyombo viwili vya maji, kitambaa cha karatasi, na kijitabu chako cha Uchoraji. Anza kwa kujaza maji ya samawati, manjano na magenta yaliyojaa maji.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Idag behöver du dina penslar från ditt fack, din palett, ett förkläde, två vattenbehållare, lite pappershandduk och ditt målarhäfte. Börja med att fylla cyan, gul och magenta till hälften med vatten.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Ngayon kailangan mo ang iyong mga brush mula sa iyong cubby, iyong palette, isang apron, dalawang lalagyan ng tubig, ilang paper towel, at iyong Painting booklet. Magsimula sa pamamagitan ng pagpuno ng cyan, yellow, at magenta na kalahating puno ng tubig.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இன்று உங்களுக்குத் தேவையானது உங்கள் கப்பியில் இருந்து தயாரிக்கப்பட்ட தூரிகைகள், உங்கள் தட்டு, ஒரு ஏப்ரன், இரண்டு தண்ணீர் கொள்கலன்கள், சில காகித துண்டு மற்றும் உங்கள் ஓவியக் கையேடு. சியான், மஞ்சள் மற்றும் மெஜந்தா நிறங்களில் பாதியளவு தண்ணீரை நிரப்புவதன் மூலம் தொடங்கவும்.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วันนี้คุณต้องมีพู่กันจากตู้เก็บอุปกรณ์ จานสี ผ้ากันเปื้อน ภาชนะใส่น้ำสองใบ กระดาษเช็ดมือ และสมุดวาดภาพ เริ่มต้นด้วยการเติมน้ำสีฟ้าอมเขียว เหลือง และชมพูเข้มลงไปครึ่งหนึ่ง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Bugün ihtiyacınız olan şey, dolabınızdaki fırçalar, paletiniz, bir önlük, iki su kabı, biraz kağıt havlu ve resim kitapçığınız. Öncelikle camgöbeği, sarı ve macenta boyaları yarıya kadar suyla doldurun.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Сьогодні вам знадобляться пензлі з вашої скриньки, палітра, фартух, дві ємності з водою, паперовий рушник і ваш зошит для малювання. Почніть з того, що наповніть наполовину водою блакитний, жовтий і пурпуровий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آج آپ کو اپنے کیوبی سے اپنے برش، اپنے پیلیٹ، ایک تہبند، پانی کے دو کنٹینرز، کچھ کاغذی تولیہ، اور اپنے پینٹنگ کتابچے کی ضرورت ہے۔ نیلا، پیلا، اور مینجینٹا آدھا پانی بھر کر شروع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Hôm nay bạn cần chuẩn bị cọ vẽ từ tủ, bảng màu, tạp dề, hai hộp đựng nước, khăn giấy và tập sách hướng dẫn vẽ. Bắt đầu bằng cách đổ nước vào nửa hộp màu lục lam, vàng và đỏ tía.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2cc934158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2cc93415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shortened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What should I be doing today? Finish your Watercolour Techniques worksheet. Optional: Move on to Colour and Emotion. Paint the apple and orange from watercolour basics.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Finish your Watercolour Techniques worksheet, then paint the apple and orange from watercolour basics.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Çfarë duhet të bëj sot? Përfundoni fletën e punës për Teknikat e Bojërave me Akuarel. Opsionale: Kaloni te Ngjyra dhe Emocioni. Ngjyrosni mollën dhe portokallin nga bazat e bojërave me ujë.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ዛሬ ምን ማድረግ አለብኝ? የውሃ ቀለም ቴክኒኮችን ሉህ ያጠናቅቁ። አማራጭ፡ ወደ ቀለም እና ስሜት ይሂዱ። ፖም እና ብርቱካን ከውሃ ቀለም መሰረታዊ ነገሮች ይሳሉ.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ماذا عليّ أن أفعل اليوم؟ أكمل ورقة عمل تقنيات الألوان المائية. اختياري: انتقل إلى "اللون والعاطفة". ارسم التفاحة والبرتقال من أساسيات الألوان المائية.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Ի՞նչ պետք է անեմ այսօր։ Ավարտեք «Ջրաներկի տեխնիկա» աշխատանքային թերթիկը։ Ըստ ցանկության՝ անցեք «Գույն և հույզ» բաժին։ Նկարեք ջրաներկի հիմունքներից խնձորն ու նարինջը։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Què hauria de fer avui? Acaba la teva fitxa de Tècniques d'Aquarel·la. Opcional: Passa a Color i Emoció. Pinta la poma i la taronja a partir dels conceptes bàsics de l'aquarel·la.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我今天应该做什么？完成你的水彩画技巧练习题。可选：继续学习“色彩与情感”。用水彩画的基础知识来画苹果和橙子。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 moet ik vandaag doen? Maak je werkblad 'Aquareltechnieken' af. Optioneel: ga verder met 'Kleur en emotie'. Schilder de appel en sinaasappel uit de aquarelbasis.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امروز باید چه کار کنم؟ کاربرگ تکنیک‌های آبرنگ خود را تمام کنید. اختیاری: به سراغ رنگ و احساسات بروید. سیب و پرتقال را از اصول اولیه آبرنگ رنگ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Que dois-je faire aujourd'hui ? Terminez votre fiche d'exercices sur les techniques d'aquarelle. Facultatif : Passez à Couleur et Émotion. Peignez la pomme et l'orange des bases de l'aquarelle.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Was sollte ich heute tun? Beenden Sie Ihr Arbeitsblatt „Aquarelltechniken“. Optional: Fahren Sie mit „Farbe und Emotion“ fort. Malen Sie den Apfel und die Orange aus den Aquarellgrundlagen.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આજે મારે શું કરવું જોઈએ? તમારી વોટરકલર ટેકનિક વર્કશીટ પૂર્ણ કરો. વૈકલ્પિક: રંગ અને લાગણી પર આગળ વધો. વોટરકલર બેઝિક્સમાંથી સફરજન અને નારંગી રંગ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आज मुझे क्या करना चाहिए? अपनी जलरंग तकनीक वर्कशीट पूरी करो। वैकल्पिक: रंग और भावना पर आगे बढ़ो। जलरंग की मूल बातों से सेब और संतरे के चित्र बनाओ।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Cosa dovrei fare oggi? Completa il tuo foglio di lavoro sulle tecniche dell'acquerello. Facoltativo: passa a Colore ed Emozione. Dipingi la mela e l'arancia seguendo le basi dell'acquerello.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今日は何をすればいい？水彩画のテクニックワークシートを完成させましょう。オプション：色と感情のワークシートに進みましょう。水彩画の基本からリンゴとオレンジを描きましょう。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오늘은 뭘 해야 할까요? 수채화 기법 워크시트를 완성하세요. 선택 사항: '색과 감정'으로 넘어가세요. 수채화 기본에서 사과와 오렌지를 칠해 보세요.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Divê ez îro çi bikim? Pelê karê xwe yê Teknîkên Rengên Avî temam bike. Vebijarkî: Ber bi Reng û Hest ve biçe. Sêv û porteqal ji bingehên rengên avî boyax bike.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Apa yang perlu saya lakukan hari ini? Selesaikan lembaran kerja Teknik Cat Air anda. Pilihan: Teruskan ke Warna dan Emosi. Cat epal dan oren daripada asas cat air.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ഇന്ന് ഞാൻ എന്തുചെയ്യണം? നിങ്ങളുടെ വാട്ടർ കളർ ടെക്നിക്കുകൾ വർക്ക്ഷീറ്റ് പൂർത്തിയാക്കുക. ഓപ്ഷണൽ: കളർ ആൻഡ് ഇമോഷനിലേക്ക് പോകുക. വാട്ടർ കളർ അടിസ്ഥാനകാര്യങ്ങൾ ഉപയോഗിച്ച് ആപ്പിളും ഓറഞ്ചും പെയിന്റ് ചെയ്യുക.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आज म के गर्नुपर्छ? आफ्नो वाटरकलर प्रविधि कार्यपत्र समाप्त गर्नुहोस्। वैकल्पिक: रङ र भावनामा जानुहोस्। वाटरकलरको आधारभूत कुराहरूबाट स्याउ र सुन्तला रंगाउनुहोस्।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نن باید څه وکړم؟ خپل د اوبو رنګ تخنیکونو کاري پاڼه بشپړه کړئ. اختیاري: رنګ او احساساتو ته لاړ شئ. د اوبو رنګ اساساتو څخه مڼه او نارنجي رنګ 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O que devo fazer hoje? Terminar a minha folha de exercícios de Técnicas de Aquarela. Opcional: Passar para Cor e Emoção. Pintar a maçã e a laranja com os princípios básicos da aquarela.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ਅੱਜ ਮੈਨੂੰ ਕੀ ਕਰਨਾ ਚਾਹੀਦਾ ਹੈ? ਆਪਣੀ ਵਾਟਰਕਲਰ ਤਕਨੀਕ ਵਰਕਸ਼ੀਟ ਨੂੰ ਪੂਰਾ ਕਰੋ। ਵਿਕਲਪਿਕ: ਰੰਗ ਅਤੇ ਭਾਵਨਾ ਵੱਲ ਵਧੋ। ਵਾਟਰਕਲਰ ਦੀਆਂ ਮੂਲ ਗੱਲਾਂ ਤੋਂ ਸੇਬ ਅਤੇ ਸੰਤਰੀ ਨੂੰ ਪੇਂਟ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Чем мне заняться сегодня? Завершите работу над рабочим листом «Техники акварели». Дополнительно: перейдите к разделу «Цвет и эмоции». Нарисуйте яблоко и апельсин, используя основы акварели.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Шта би требало да радим данас? Заврши свој радни лист Технике акварела. Опционо: Пређи на Боја и емоције. Насликај јабуку и поморанџу из основа акварела.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Maxaan sameeyaa maanta? Dhameystir xaashidaada Farsamooyinka Watercolor. Ikhtiyaar: U gudub Midabka iyo Dareenka. Ku rinji tufaaxa iyo liimiga laga soo bilaabo aasaaska midabka biyaha.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¿Qué debería hacer hoy? Terminar tu hoja de trabajo de Técnicas de Acuarela. Opcional: Pasar a Color y Emoción. Pinta la manzana y la naranja con los conceptos básicos de acuarela.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Naon anu kuring kedah laksanakeun dinten ayeuna? Rengse lembar kerja Téhnik Watercolor anjeun. Pilihan: Pindah ka Warna sareng Émosi. Cet apel jeung jeruk tina dasar watercolor.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Je, nifanye nini leo? Maliza lahakazi yako ya Mbinu za Maji. Hiari: Nenda kwenye Rangi na Hisia. Chora tufaha na chungwa kutoka kwa misingi ya rangi ya maji.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Vad ska jag göra idag? Slutför ditt arbetsblad med akvarelltekniker. Valfritt: Gå vidare till Färg och känsla. Måla äpplet och apelsinen från akvarellgrunderna.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Ano ang dapat kong gawin ngayong araw? Tapusin ang iyong worksheet ng Watercolor Techniques. Opsyonal: Lumipat sa Kulay at Emosyon. Kulayan ang mansanas at orange mula sa mga pangunahing kaalaman sa watercolor.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இன்று நான் என்ன செய்ய வேண்டும்? உங்கள் வாட்டர்கலர் டெக்னிக்ஸ் பணித்தாளை முடிக்கவும். விருப்பத்தேர்வு: வண்ணம் மற்றும் உணர்ச்சிக்குச் செல்லவும். வாட்டர்கலர் அடிப்படைகளிலிருந்து ஆப்பிள் மற்றும் ஆரஞ்சு நிறத்தை வரைங்கள்.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วันนี้ฉันควรทำอะไรดี? ทำแบบฝึกหัดเทคนิคสีน้ำให้เสร็จ ทางเลือก: ไปที่หัวข้อ "สีและอารมณ์" ระบายสีแอปเปิลและส้มจากพื้นฐานสีน้ำ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Bugün ne yapmalıyım? Suluboya Teknikleri çalışma kağıdını bitir. İsteğe bağlı: Renk ve Duygu'ya geç. Suluboya temellerinden elma ve portakalı boya.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Що мені робити сьогодні? Завершіть свій робочий аркуш «Техніки акварелі». За бажанням: Перейдіть до розділу «Колір та емоції». Намалюйте яблуко та апельсин за основами акварелі.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مجھے آج کیا کرنا چاہیے؟ اپنی واٹر کلر ٹیکنیکس ورک شیٹ کو ختم کریں۔ اختیاری: رنگ اور جذبات کی طرف بڑھیں۔ پانی کے رنگ کی بنیادی باتوں سے سیب اور سنتری کو پینٹ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Hôm nay mình nên làm gì? Hoàn thành bài tập Kỹ thuật Màu nước. Tùy chọn: Chuyển sang Màu sắc và Cảm xúc. Vẽ quả táo và quả cam từ những kiến ​​thức cơ bản về màu nước.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04d8afb4b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04d8afb4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154174da5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154174da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89c53b7eb2_0_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89c53b7eb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89c53b7eb2_0_17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289c53b7eb2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89c53b7eb2_0_2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89c53b7eb2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89c53b7eb2_0_4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89c53b7eb2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96a9ab5d2b_0_4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96a9ab5d2b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89c53b7eb2_0_53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89c53b7eb2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1a1ecb9677_0_6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1a1ecb967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centred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Improving your painting skills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Përmirësimi i aftësive tuaja të pikturës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የስዕል ችሎታዎን ማሻሻል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تحسين مهاراتك في الرسم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Բարելավելով ձեր նկարչական հմտությունները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Millorar les teves habilitats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提高你的绘画技巧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Je schildervaardigheden verbeteren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بهبود مهارت‌های نقاشی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Améliorer vos compétences en peinture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Verbessern Sie Ihre Malfähigkeiten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તમારી ચિત્રકામ કુશળતામાં સુધારો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अपने चित्रकला कौशल में सुधार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Migliorare le tue capacità pittoriche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絵画スキルの向上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그림 그리기 실력 향상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Baştirkirina jêhatîyên we yên boyaxkirinê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Meningkatkan kemahiran melukis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നിങ്ങളുടെ പെയിന്റിംഗ് കഴിവുകൾ മെച്ചപ്പെടുത്തുന്നു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तपाईंको चित्रकला सीप सुधार गर्दै</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ستاسو د نقاشۍ مهارتونو ته وده ورکول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Melhorando suas habilidades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ਆਪਣੇ ਪੇਂਟਿੰਗ ਹੁਨਰ ਨੂੰ ਬਿਹਤਰ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Улучшение ваших навыков рисования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Унапређење ваших сликарских вештина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Horumarinta xirfadaha rinjiyeynta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Mejorando tus habilidades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Ningkatkeun kaahlian lukisan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Kuboresha ujuzi wako wa uchoraji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Förbättra dina målarfärdigheter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Pagpapabuti ng iyong mga kasanayan sa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உங்கள் ஓவியத் திறனை மேம்படுத்துதல்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การพัฒนาทักษะการวาดภาพของคุณ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Resim becerilerinizi geliştirin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Удосконалення ваших навичок малювання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اپنی پینٹنگ کی مہارت کو بہتر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Cải thiện kỹ năng vẽ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1a1ecb9677_0_42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1a1ecb9677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Use your Chromebook to find your OWN skill builder photos, if you want!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Përdorni Chromebook-un tuaj për të gjetur fotot tuaja të ndërtimit të aftësive, nëse dëshironi!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ከፈለጉ የእራስዎን የክህሎት ገንቢ ፎቶዎችን ለማግኘት የእርስዎን Chromebook ይጠቀሙ!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استخدم جهاز Chromebook الخاص بك للعثور على صور بناء المهارات الخاصة بك، إذا كنت تريد ذلك!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Եթե ​​ցանկանում եք, օգտագործեք ձեր Chromebook-ը՝ ձեր սեփական հմտությունների կառուցման լուսանկարները գտնելու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 vols, fes servir el teu Chromebook per trobar les TEVES PRÒPIES fotos de desenvolupament d'habilitats!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如果您愿意，可以使用您的 Chromebook 来查找您自己的技能构建器照片！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Gebruik je Chromebook om je EIGEN foto's van de vaardighedenbouwer te vinden, als je dat wilt!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اگر می‌خواهید، از کروم‌بوک خود برای پیدا کردن عکس‌های مهارت‌آموز خودتان استفاده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Utilisez votre Chromebook pour trouver vos PROPRES photos de développement de compétences, si vous le souhaitez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Verwenden Sie Ihr Chromebook, um Ihre EIGENEN Skill Builder-Fotos zu finden, wenn Sie möchten!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જો તમે ઇચ્છો તો, તમારા પોતાના કૌશલ્ય નિર્માતાના ફોટા શોધવા માટે તમારા Chromebook નો ઉપયોગ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यदि आप चाहें तो अपने स्वयं के कौशल निर्माता फ़ोटो खोजने के लिए अपने Chromebook का उपयोग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 vuoi, usa il tuo Chromebook per trovare le tue foto da sviluppatore di competenze!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必要に応じて、Chromebook を使用して独自のスキル ビルダー写真を見つけてください。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원하신다면 Chromebook을 사용하여 나만의 기술 향상 사진을 찾아보세요!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Heke tu bixwazî, Chromebook-a xwe bikar bîne da ku wêneyên avakerê jêhatîbûna xwe bibînî!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Gunakan Chromebook anda untuk mencari foto pembangun kemahiran SENDIRI anda, jika anda mahu!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നിങ്ങൾക്ക് വേണമെങ്കിൽ, നിങ്ങളുടെ സ്വന്തം സ്കിൽ ബിൽഡർ ഫോട്ടോകൾ കണ്ടെത്താൻ നിങ്ങളുടെ Chromebook ഉപയോഗിക്കുക!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यदि तपाईं चाहनुहुन्छ भने, आफ्नो आफ्नै सीप निर्माणकर्ताका तस्बिरहरू फेला पार्न आफ्नो Chromebook प्रयोग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که تاسو غواړئ، د خپل مهارت جوړونکي عکسونو موندلو لپاره خپل Chromebook وکاروئ!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Use seu Chromebook para encontrar suas PRÓPRIAS fotos de desenvolvimento de habilidades, se quiser!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ਜੇ ਤੁਸੀਂ ਚਾਹੁੰਦੇ ਹੋ, ਤਾਂ ਆਪਣੇ ਖੁਦ ਦੇ ਹੁਨਰ ਨਿਰਮਾਤਾਵਾਂ ਦੀਆਂ ਫੋਟੋਆਂ ਲੱਭਣ ਲਈ ਆਪਣੀ Chromebook ਦੀ ਵਰਤੋਂ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Если хотите, используйте Chromebook, чтобы найти СВОИ СОБСТВЕННЫЕ фотографии для развития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Користите свој Chromebook да пронађете СВОЈЕ фотографије за изградњу вештина, ако желите!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Isticmaal buug-yarahaaga Chrome-ka si aad u heshid sawirada xirfad-dhisaha, haddii aad rabto!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¡Usa tu Chromebook para encontrar tus PROPIAS fotos de desarrollo de habilidades, si lo deseas!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Anggo Chromebook anjeun pikeun milarian poto tukang kaahlian SENDIRI, upami anjeun hoyong!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Tumia Chromebook yako kupata picha zako za OWN za mjenzi wa ujuzi, ukitaka!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Använd din Chromebook för att hitta dina EGNA foton på färdighetsbyggare, om du vill!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Gamitin ang iyong Chromebook upang mahanap ang SARILI mong mga larawan ng tagabuo ng kasanayan, kung gusto mo!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நீங்கள் விரும்பினால், உங்கள் சொந்த திறன் உருவாக்குநர் புகைப்படங்களைக் கண்டறிய உங்கள் Chromebook ஐப் பயன்படுத்தவும்!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ใช้ Chromebook ของคุณเพื่อค้นหาภาพเสริมทักษะของคุณเอง หากคุณต้องการ!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İsterseniz Chromebook'unuzu kullanarak KENDİ beceri geliştirici fotoğraflarınızı bulabilirsiniz!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Використовуйте свій Chromebook, щоб знайти ВЛАСНІ фотографії для розвитку навичок, якщо хочете!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اگر آپ چاہیں تو اپنی خود کی مہارت بنانے والے کی تصاویر تلاش کرنے کے لیے اپنا Chromebook استعمال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Hãy sử dụng Chromebook để tìm những bức ảnh xây dựng kỹ năng của RIÊNG bạn, nếu bạn muốn!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5b35678b93_0_59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5b35678b93_0_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Send me your own skill builder photos!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Më dërgoni fotot tuaja të ndërtuesit të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የእራስዎን የችሎታ ግንባታ ፎቶዎችን ላኪልኝ!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أرسل لي صورًا لبناء المهارات الخاصة بك!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Ուղարկեք ինձ ձեր սեփական հմտությունների կառուցման լուսանկարները։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Envia'm les teves pròpies fotos de desenvolupador d'habilitats!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把您自己的技能构建器照片发送给我！</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Stuur mij jouw eigen foto's van je vaardigheden!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عکس‌های مهارت‌آموزی خودتان را برای من بفرستید!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Envoyez-moi vos propres photos de développement de compétences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Schicken Sie mir Ihre eigenen Skill Builder-Fotos!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મને તમારા પોતાના કૌશલ્ય નિર્માતાના ફોટા મોકલો!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मुझे अपने कौशल निर्माता फोटो भेजें!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Inviami le foto delle tue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あなたのスキルビルダーの写真を送ってください！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여러분이 직접 기술 향상을 위해 찍은 사진을 보내주세요!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Wêneyên xwe yên avakerê jêhatîbûnê ji min re bişînin!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Hantarkan saya foto pembina kemahiran anda sendiri!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നിങ്ങളുടെ സ്വന്തം സ്കിൽ ബിൽഡർ ഫോട്ടോകൾ എനിക്ക് അയച്ചു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मलाई तपाईंको आफ्नै सीप निर्माणकर्ताको फोटो पठाउनुहोस्!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خپل مهارت جوړونکي عکسونه راته راولیږئ!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Envie-me suas próprias fotos de 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ਮੈਨੂੰ ਆਪਣੀਆਂ ਹੁਨਰਮੰਦ ਨਿਰਮਾਤਾਵਾਂ ਦੀਆਂ ਫੋਟੋਆਂ ਭੇਜੋ!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Присылайте мне ваши собственные фотографии для отработки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Пошаљи ми своје фотографије градитеља вештина!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ii soo dir sawiradaada xirfad dhisaha!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¡Envíame tus propias fotos de 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Kirimkeun poto tukang kaahlian anjeun ka kuring!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Nitumie picha zako za kujenga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Skicka mig dina egna bilder på färdighetsbyggare!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Ipadala sa akin ang iyong sariling mga larawan ng tagabuo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உங்களுடைய சொந்த திறன் மேம்பாட்டு புகைப்படங்களை எனக்கு அனுப்புங்கள்!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ส่งรูปทักษะการพัฒนาของคุณมาให้ฉันหน่อย!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Bana kendi beceri geliştirici fotoğraflarınızı gönderin!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Надішліть мені власні фотографії майстер-класу!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مجھے اپنی مہارت بنانے والے کی تصاویر بھیجیں!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Gửi cho tôi những bức ảnh xây dựng kỹ năng của riêng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fcf24592e7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fcf24592e7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9fc58b4038_0_31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9fc58b4038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900">
                <a:latin typeface="Open Sans"/>
                <a:ea typeface="Open Sans"/>
                <a:cs typeface="Open Sans"/>
                <a:sym typeface="Open Sans"/>
              </a:rPr>
              <a:t>Current Art 10 languages centred next to English, waiting to automatically translate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How can I make my mark higher for the next project?</a:t>
            </a:r>
            <a:endParaRPr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Si mund ta bëj notën time më të lartë për projektin e ardhshëm?</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ለቀጣዩ ፕሮጀክት የእኔን ምልክት እንዴት ከፍ ማድረግ እችላለሁ?</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كيف يمكنني أن أجعل علامتي أعلى للمشروع القادم؟</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Ինչպե՞ս կարող եմ բարձրացնել իմ գնահատականը հաջորդ նախագծի համար։</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Com puc aconseguir una nota més alta per al proper projecte?</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我怎样才能在下一个项目中取得更好的成绩？</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Hoe kan ik mijn cijfer voor het volgende project verhogen?</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چطور می‌توانم برای پروژه بعدی نمره بالاتری بگیرم؟</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Comment puis-je faire une meilleure impression pour le prochain projet ?</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Wie kann ich meine Leistung beim nächsten Projekt verbessern?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આગામી પ્રોજેક્ટ માટે હું મારા ગુણ કેવી રીતે ઊંચા બનાવી શકું?</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मैं अगले प्रोजेक्ट के लिए अपना अंक कैसे ऊंचा कर सकता हूं?</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Come posso aumentare il mio punteggio per il prossimo progetto?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次のプロジェクトでさらに高い評価を得るにはどうすればいいでしょうか?</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다음 프로젝트에서 내 평가를 더 높이려면 어떻게 해야 하나요?</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Ez çawa dikarim ji bo projeya xwe ya din xala xwe bilindtir bikim?</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Bagaimanakah saya boleh membuat markah saya lebih tinggi untuk projek seterusnya?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അടുത്ത പ്രോജക്റ്റിൽ എന്റെ മാർക്ക് എങ്ങനെ ഉയർത്താം?</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अर्को परियोजनाको लागि म कसरी मेरो अंक उच्च बनाउन सक्छु?</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څنګه کولی شم د راتلونکي پروژې لپاره خپلې نمرې لوړې کړم؟</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Como posso melhorar meu desempenho no próximo projeto?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ਅਗਲੇ ਪ੍ਰੋਜੈਕਟ ਲਈ ਮੈਂ ਆਪਣੇ ਅੰਕ ਕਿਵੇਂ ਉੱਚੇ ਕਰ ਸਕਦਾ ਹਾਂ?</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Как мне повысить свою оценку для следующего проекта?</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Како могу да подигнем своју оцену за следећи пројекат?</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Sideen uga dhigi karaa calaamaddayda sare ee mashruuca soo socda?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¿Cómo puedo mejorar mi nota para el próximo proyecto?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Kumaha carana abdi tiasa ngadamel mark abdi luhur pikeun proyék salajengna?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Ninawezaje kuongeza alama yangu kwa mradi unaofuata?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Hur kan jag sätta mina mål högre inför nästa projekt?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Paano ko matataas ang aking marka para sa susunod na proyekto?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அடுத்த திட்டத்திற்கு எனது மதிப்பெண்ணை எவ்வாறு அதிகப்படுத்துவது?</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ฉันจะสร้างผลงานให้สูงขึ้นสำหรับโครงการถัดไปได้อย่างไร?</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Bir sonraki projem için notumu nasıl daha yüksek tutabilirim?</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Як я можу підвищити свою оцінку за наступний проект?</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میں اگلے پروجیکٹ کے لیے اپنا نشان کیسے بلند کر سکتا ہوں؟</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Làm thế nào để tôi có thể đạt điểm cao hơn cho dự án tiếp theo?</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9fc58b4038_0_31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9fc58b4038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900">
                <a:latin typeface="Open Sans"/>
                <a:ea typeface="Open Sans"/>
                <a:cs typeface="Open Sans"/>
                <a:sym typeface="Open Sans"/>
              </a:rPr>
              <a:t>Current Art 10 languages next to English, Summer 2025 generated on 11/3/2025</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Use the idea development process to get an idea you care about and time to practice</a:t>
            </a:r>
            <a:endParaRPr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Përdorni procesin e zhvillimit të idesë për të krijuar një ide që ju intereson dhe kohë për ta praktikuar.</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የሚያስቡትን ሀሳብ ለማግኘት እና ለመለማመድ ጊዜ ለማግኘት የሃሳብ እድገት ሂደቱን ይጠቀሙ</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استخدم عملية تطوير الأفكار للحصول على فكرة تهمك والوقت لممارستها</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Օգտագործեք գաղափարի մշակման գործընթացը՝ ձեզ հետաքրքրող գաղափար ստանալու և ժամանակ ունենալու համար։</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Utilitza el procés de desenvolupament d'idees per obtenir una idea que t'interessi i temps per practicar.</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利用构思过程，找到你真正关心的想法，并留出时间进行练习。</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Gebruik het ideeënontwikkelingsproces om een ​​idee te krijgen waar je om geeft en tijd om te oefenen</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از فرآیند توسعه ایده برای رسیدن به ایده‌ای که برایتان مهم است و زمانی برای تمرین استفاده کنید.</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Utilisez le processus de développement d'idées pour trouver une idée qui vous tient à cœur et avoir le temps de la mettre en pratique.</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Nutzen Sie den Ideenentwicklungsprozess, um eine Idee zu entwickeln, die Ihnen am Herzen liegt, und Zeit zum Üben zu gewinnen.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તમારા માટે મહત્વપૂર્ણ વિચાર અને પ્રેક્ટિસ માટે સમય મેળવવા માટે વિચાર વિકાસ પ્રક્રિયાનો ઉપયોગ કરો.</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विचार विकास प्रक्रिया का उपयोग करके एक ऐसा विचार प्राप्त करें जो आपके लिए महत्वपूर्ण हो और अभ्यास के लिए समय मिले</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Utilizza il processo di sviluppo delle idee per ottenere un'idea che ti interessa e il tempo per esercitarti</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アイデア開発プロセスを使用して、興味のあるアイデアと実践する時間を確保します</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관심 있는 아이디어와 연습할 시간을 얻기 위해 아이디어 개발 프로세스를 활용하세요.</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Pêvajoya pêşxistina ramanê bikar bînin da ku ramanek ku hûn jê re eleqedar dibin bistînin û dem ji bo pratîkê hebe.</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Gunakan proses pembangunan idea untuk mendapatkan idea yang anda minati dan masa untuk berlatih</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നിങ്ങൾക്ക് താൽപ്പര്യമുള്ള ഒരു ആശയം നേടുന്നതിനും പരിശീലിക്കാൻ സമയം കണ്ടെത്തുന്നതിനും ആശയ വികസന പ്രക്രിയ ഉപയോഗിക്കുക.</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आफूलाई मन पर्ने विचार र अभ्यास गर्ने समय प्राप्त गर्न विचार विकास प्रक्रिया प्रयोग गर्नुहोस्।</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د مفکورې د پراختیا پروسې څخه کار واخلئ ترڅو هغه مفکوره ترلاسه کړئ چې تاسو ورته پام کوئ او د تمرین کولو لپاره وخت ولرئ.</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Use o processo de desenvolvimento de ideias para chegar a uma ideia que lhe interesse e reserve um tempo para praticá-la.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ਆਪਣੀ ਪਸੰਦ ਦਾ ਵਿਚਾਰ ਅਤੇ ਅਭਿਆਸ ਲਈ ਸਮਾਂ ਪ੍ਰਾਪਤ ਕਰਨ ਲਈ ਵਿਚਾਰ ਵਿਕਾਸ ਪ੍ਰਕਿਰਿਆ ਦੀ ਵਰਤੋਂ ਕਰੋ।</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Используйте процесс разработки идеи, чтобы получить идею, которая вам интересна, и время для практики.</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Користите процес развоја идеје да бисте дошли до идеје која вам је важна и пронашли време за вежбање</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Isticmaal habka horumarinta fikradda si aad u hesho fikrad aad danaynayso iyo wakhti aad ku tababarto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Utiliza el proceso de desarrollo de ideas para encontrar una idea que te interese y dedicarle tiempo a practicar.</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Anggo prosés pamekaran ideu pikeun kéngingkeun ideu anu anjeun pikahoyong sareng waktosna pikeun latihan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Tumia mchakato wa kukuza wazo kupata wazo unalojali na wakati wa kufanya mazoezi</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Använd idéutvecklingsprocessen för att få en idé du bryr dig om och tid att öva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Gamitin ang proseso ng pagbuo ng ideya para makakuha ng ideyang mahalaga sa iyo at oras para magsanay</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நீங்கள் விரும்பும் ஒரு யோசனையைப் பெறவும், அதைப் பயிற்சி செய்ய நேரம் ஒதுக்கவும் யோசனை மேம்பாட்டு செயல்முறையைப் பயன்படுத்தவும்.</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ใช้กระบวนการพัฒนาความคิดเพื่อให้ได้แนวคิดที่คุณสนใจและมีเวลาฝึกฝน</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İlginizi çeken bir fikir edinmek ve pratik yapmak için fikir geliştirme sürecini kullanın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Використовуйте процес розвитку ідеї, щоб знайти ідею, яка вам цікава, та час для її потренування</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آئیڈیا ڈویلپمنٹ کے عمل کو استعمال کریں تاکہ آپ کو خیال آتا ہے اور اس پر عمل کرنے کا وقت</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Sử dụng quy trình phát triển ý tưởng để có được ý tưởng bạn quan tâm và thời gian để thực hành</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9fc58b4038_0_32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9fc58b4038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900">
                <a:latin typeface="Open Sans"/>
                <a:ea typeface="Open Sans"/>
                <a:cs typeface="Open Sans"/>
                <a:sym typeface="Open Sans"/>
              </a:rPr>
              <a:t>Current Art 10 languages next to English, Summer 2025 generated on 11/3/2025</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Watch the presentations to see what works and what does not</a:t>
            </a:r>
            <a:endParaRPr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Shikoni prezantimet për të parë se çfarë funksionon dhe çfarë jo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የሚሰራውን እና የማይሰራውን ለማየት አቀራረቦቹን ይመልከቱ</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شاهد العروض التقديمية لمعرفة ما ينجح وما لا ينجح</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Դիտեք շնորհանդեսները՝ տեսնելու համար, թե ինչն է աշխատում և ինչը՝ ոչ</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Mireu les presentacions per veure què funciona i què no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观看演示，了解哪些方法有效，哪些无效。</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Bekijk de presentaties om te zien wat wel en niet werkt</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ارائه‌ها را تماشا کنید تا ببینید چه چیزی مؤثر است و چه چیزی مؤثر نیست</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Visionnez les présentations pour voir ce qui fonctionne et ce qui ne fonctionne pas.</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Schauen Sie sich die Präsentationen an, um zu sehen, was funktioniert und was nicht.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શું કામ કરે છે અને શું નથી તે જોવા માટે પ્રસ્તુતિઓ જુઓ.</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प्रस्तुतियाँ देखकर पता करें कि क्या काम करता है और क्या नहीं</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Guarda le presentazioni per vedere cosa funziona e cosa no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プレゼンテーションを見て、何がうまくいって何がうまくいかないかを確認します</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프레젠테이션을 시청하여 무엇이 효과적이고 무엇이 효과적이지 않은지 확인하세요.</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Li pêşkêşiyan temaşe bikin da ku bibînin ka çi dixebite û çi naxebite</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Tonton pembentangan untuk melihat apa yang berkesan dan apa yang tidak</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എന്താണ് പ്രവർത്തിക്കുന്നത്, എന്താണ് പ്രവർത്തിക്കാത്തത് എന്ന് കാണാൻ അവതരണങ്ങൾ കാണുക.</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के काम गर्छ र के गर्दैन भनेर हेर्न प्रस्तुतीकरणहरू हेर्नुहोस्।</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پریزنټیشنونه وګورئ ترڅو وګورئ چې څه کار کوي او څه نه کوي</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Assista às apresentações para ver o que funciona e o que não funciona.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ਪੇਸ਼ਕਾਰੀਆਂ ਦੇਖੋ ਕਿ ਕੀ ਕੰਮ ਕਰਦਾ ਹੈ ਅਤੇ ਕੀ ਨਹੀਂ</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Посмотрите презентации, чтобы увидеть, что работает, а что нет.</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Погледајте презентације да бисте видели шта функционише, а шта не</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Daawo bandhigyada si aad u aragto waxa shaqeeya iyo waxa aan shaqayn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Mira las presentaciones para ver qué funciona y qué no.</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Lalajo presentasi pikeun ningali naon anu dianggo sareng anu henteu</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Tazama mawasilisho ili kuona ni nini kinachofanya kazi na kisichofanya kazi</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Titta på presentationerna för att se vad som fungerar och vad som inte fungerar</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Panoorin ang mga presentasyon upang makita kung ano ang gumagana at kung ano ang hindi</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எது வேலை செய்கிறது, எது வேலை செய்யாது என்பதைப் பார்க்க விளக்கக்காட்சிகளைப் பாருங்கள்.</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ชมการนำเสนอเพื่อดูว่าอะไรใช้ได้และอะไรใช้ไม่ได้</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Neyin işe yarayıp neyin yaramadığını görmek için sunumları izleyin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Перегляньте презентації, щоб побачити, що працює, а що ні</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یہ دیکھنے کے لیے پریزنٹیشنز دیکھیں کہ کیا کام کرتا ہے اور کیا نہیں۔</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Xem các bài thuyết trình để biết điều gì hiệu quả và điều gì không</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9fc58b4038_0_32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9fc58b4038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900">
                <a:latin typeface="Open Sans"/>
                <a:ea typeface="Open Sans"/>
                <a:cs typeface="Open Sans"/>
                <a:sym typeface="Open Sans"/>
              </a:rPr>
              <a:t>Current Art 10 languages next to English, Summer 2025 generated on 11/3/2025</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Use quality, realistic reference photos and avoid working from memory</a:t>
            </a:r>
            <a:endParaRPr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Përdorni foto referimi cilësore dhe realiste dhe shmangni punën nga kujtesa.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ጥራት ያላቸውን የማጣቀሻ ፎቶዎችን ይጠቀሙ እና ከማህደረ ትውስታ ስራን ያስወግዱ</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استخدم صورًا مرجعية عالية الجودة وواقعية وتجنب العمل من الذاكرة</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Օգտագործեք որակյալ, իրատեսական լուսանկարներ և խուսափեք հիշողությունից աշխատելուց</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Utilitzeu fotos de referència realistes i de qualitat, i eviteu treballar de memòria.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使用高质量、逼真的参考照片，避免凭记忆作画。</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Gebruik kwalitatieve, realistische referentiefoto's en vermijd het werken vanuit het geheugen</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از عکس‌های مرجع با کیفیت و واقع‌گرایانه استفاده کنید و از کار کردن بر اساس حافظه خودداری کنید</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Utilisez des photos de référence réalistes et de qualité, et évitez de travailler de mémoire.</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Verwenden Sie hochwertige, realistische Referenzfotos und vermeiden Sie es, aus dem Gedächtnis zu arbeiten.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ગુણવત્તાયુક્ત, વાસ્તવિક સંદર્ભ ફોટાઓનો ઉપયોગ કરો અને યાદશક્તિથી કામ કરવાનું ટાળો</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गुणवत्तापूर्ण, यथार्थवादी संदर्भ फ़ोटो का उपयोग करें और याददाश्त से काम करने से बचें</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Utilizzare foto di riferimento realistiche e di qualità ed evitare di lavorare a memoria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高品質でリアルな参考写真を使用し、記憶に頼って作業することは避けましょう。</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고품질의 사실적인 참고 사진을 사용하고 기억에 의존하여 작업하지 마십시오.</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Wêneyên referansê yên bi kalîte û rastîn bikar bînin û ji xebata li ser jibîrê dûr bisekinin.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Gunakan foto rujukan yang berkualiti dan realistik dan elakkan berfungsi dari ingatan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ഗുണമേന്മയുള്ളതും യാഥാർത്ഥ്യബോധമുള്ളതുമായ റഫറൻസ് ഫോട്ടോകൾ ഉപയോഗിക്കുക, മെമ്മറിയിൽ നിന്ന് പ്രവർത്തിക്കുന്നത് ഒഴിവാക്കുക.</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गुणस्तरीय, यथार्थपरक सन्दर्भ तस्बिरहरू प्रयोग गर्नुहोस् र मेमोरीबाट काम नगर्नुहोस्।</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د کیفیت لرونکي، حقیقي حوالې عکسونه وکاروئ او له حافظې څخه کار کولو څخه ډډه وکړئ</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Use fotos de referência realistas e de qualidade, e evite trabalhar de memória.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ਗੁਣਵੱਤਾ ਵਾਲੀਆਂ, ਯਥਾਰਥਵਾਦੀ ਹਵਾਲਾ ਫੋਟੋਆਂ ਦੀ ਵਰਤੋਂ ਕਰੋ ਅਤੇ ਯਾਦਾਸ਼ਤ ਤੋਂ ਕੰਮ ਕਰਨ ਤੋਂ ਬਚੋ।</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Используйте качественные, реалистичные референсные фотографии и избегайте работы по памяти.</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Користите квалитетне, реалистичне референтне фотографије и избегавајте рад по сећању</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Isticmaal sawiro tixraac oo tayo leh, kana fogow shaqada xusuusta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Utiliza fotografías de referencia realistas y de buena calidad, y evita trabajar de memoria.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Anggo poto rujukan anu kualitas, réalistis sareng ulah dianggo tina mémori</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Tumia picha za marejeleo bora na za kweli na uepuke kufanya kazi kutoka kwa kumbukumbu</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Använd realistiska referensfoton av hög kvalitet och undvik att arbeta från minnet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Gumamit ng de-kalidad, makatotohanang mga reference na larawan at iwasang magtrabaho mula sa memorya</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தரமான, யதார்த்தமான குறிப்பு புகைப்படங்களைப் பயன்படுத்தவும், நினைவகத்திலிருந்து வேலை செய்வதைத் தவிர்க்கவும்.</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ใช้ภาพอ้างอิงที่มีคุณภาพและสมจริง และหลีกเลี่ยงการทำงานจากความจำ</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Kaliteli, gerçekçi referans fotoğrafları kullanın ve hafızadan çalışmaktan kaçının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Використовуйте якісні, реалістичні фотографії-довідники та уникайте роботи по пам'яті</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معیاری، حقیقت پسندانہ حوالہ جاتی تصاویر استعمال کریں اور میموری سے کام کرنے سے گریز کریں۔</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Sử dụng ảnh tham khảo chất lượng, chân thực và tránh làm việc theo trí nhớ</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9fc58b4038_0_33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9fc58b4038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900">
                <a:latin typeface="Open Sans"/>
                <a:ea typeface="Open Sans"/>
                <a:cs typeface="Open Sans"/>
                <a:sym typeface="Open Sans"/>
              </a:rPr>
              <a:t>Current Art 10 languages next to English, Summer 2025 generated on 11/3/2025</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Use your class time to work. Help your friends stay focused. </a:t>
            </a:r>
            <a:endParaRPr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Përdore kohën e mësimit për të punuar. Ndihmoji miqtë e tu të qëndrojnë të përqendruar.</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ለመስራት የክፍል ጊዜዎን ይጠቀሙ። ጓደኞችዎ ትኩረት እንዲያደርጉ እርዷቸው። </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استغل وقتك الدراسي للعمل. ساعد أصدقاءك على التركيز.</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Օգտագործեք ձեր դասաժամը աշխատելու համար։ Օգնեք ձեր ընկերներին կենտրոնացած մնալ։</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Aprofita el temps de classe per treballar. Ajuda els teus amics a mantenir-se concentrats.</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利用课堂时间学习。帮助你的同学集中注意力。</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Gebruik je lestijd om te werken. Help je vrienden gefocust te blijven.</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از وقت کلاس خود برای کار استفاده کنید. به دوستانتان کمک کنید تا تمرکز خود را حفظ کنند.</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Profitez du temps de cours pour travailler. Aidez vos amis à rester concentrés.</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Nutze die Unterrichtszeit zum Arbeiten. Hilf deinen Freunden, konzentriert zu bleiben.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તમારા વર્ગના સમયનો ઉપયોગ કામ માટે કરો. તમારા મિત્રોને ધ્યાન કેન્દ્રિત રાખવામાં મદદ કરો.</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अपनी कक्षा के समय का उपयोग काम करने में करें। अपने दोस्तों को ध्यान केंद्रित करने में मदद करें।</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Sfrutta il tempo a lezione per lavorare. Aiuta i tuoi amici a rimanere concentrati.</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授業時間を活用して勉強しましょう。友達が集中できるようサポートしましょう。</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수업 시간을 활용해 공부하세요. 친구들이 집중할 수 있도록 도와주세요.</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Demjimêra dersa xwe ji bo xebatê bi kar bîne. Alîkariya hevalên xwe bike ku baldar bimînin.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Gunakan masa kelas anda untuk bekerja. Bantu rakan anda kekal fokus. </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നിങ്ങളുടെ ക്ലാസ് സമയം ജോലിക്ക് ഉപയോഗിക്കുക. നിങ്ങളുടെ സുഹൃത്തുക്കളെ ശ്രദ്ധ കേന്ദ്രീകരിക്കാൻ സഹായിക്കുക.</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आफ्नो कक्षाको समय काममा प्रयोग गर्नुहोस्। आफ्ना साथीहरूलाई ध्यान केन्द्रित राख्न मद्दत गर्नुहोस्।</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د خپل ټولګي وخت د کار لپاره وکاروئ. له خپلو ملګرو سره مرسته وکړئ چې متمرکز پاتې شي.</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Use o tempo de aula para trabalhar. Ajude seus amigos a se manterem concentrados.</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ਆਪਣੇ ਕਲਾਸ ਦੇ ਸਮੇਂ ਨੂੰ ਕੰਮ 'ਤੇ ਲਗਾਓ। ਆਪਣੇ ਦੋਸਤਾਂ ਨੂੰ ਧਿਆਨ ਕੇਂਦਰਿਤ ਰੱਖਣ ਵਿੱਚ ਮਦਦ ਕਰੋ।</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Используйте время урока для работы. Помогите друзьям сосредоточиться.</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Искористи време на часу за рад. Помози пријатељима да остану фокусирани.</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Isticmaal wakhtiga fasalka si aad u shaqeyso. Ka caawi saaxiibadaa inay diirada saaraan. </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Aprovecha el tiempo de clase para trabajar. Ayuda a tus amigos a mantenerse concentrados.</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Anggo waktos kelas anjeun pikeun damel. Pitulung babaturan anjeun tetep fokus. </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Tumia muda wako wa darasa kufanya kazi. Wasaidie marafiki zako wawe makini. </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Använd din lektionstid till att arbeta. Hjälp dina vänner att hålla fokus.</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Gamitin ang oras ng iyong klase sa trabaho. Tulungan ang iyong mga kaibigan na manatiling nakatutok. </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உங்கள் வகுப்பு நேரத்தை வேலை செய்யப் பயன்படுத்துங்கள். உங்கள் நண்பர்கள் கவனம் செலுத்த உதவுங்கள்.</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ใช้เวลาเรียนไปกับการทำงาน ช่วยให้เพื่อนๆ มีสมาธิมากขึ้น</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Ders saatlerinizi çalışarak değerlendirin. Arkadaşlarınızın odaklanmalarına yardımcı olun.</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Використовуйте свій час у класі для роботи. Допомагайте друзям залишатися зосередженими.</a:t>
            </a:r>
            <a:endParaRPr sz="900">
              <a:latin typeface="Open Sans"/>
              <a:ea typeface="Open Sans"/>
              <a:cs typeface="Open Sans"/>
              <a:sym typeface="Open Sans"/>
            </a:endParaRPr>
          </a:p>
          <a:p>
            <a:pPr indent="0" lvl="0" marL="0" rtl="1" algn="r">
              <a:spcBef>
                <a:spcPts val="0"/>
              </a:spcBef>
              <a:spcAft>
                <a:spcPts val="0"/>
              </a:spcAft>
              <a:buNone/>
            </a:pPr>
            <a:r>
              <a:rPr b="1" lang="en-US"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US" sz="900">
                <a:latin typeface="Open Sans"/>
                <a:ea typeface="Open Sans"/>
                <a:cs typeface="Open Sans"/>
                <a:sym typeface="Open Sans"/>
              </a:rPr>
              <a:t>اپنے کلاس کا وقت کام کرنے کے لیے استعمال کریں۔ اپنے دوستوں کی توجہ مرکوز رہنے میں مدد کریں۔ </a:t>
            </a:r>
            <a:endParaRPr sz="900">
              <a:latin typeface="Open Sans"/>
              <a:ea typeface="Open Sans"/>
              <a:cs typeface="Open Sans"/>
              <a:sym typeface="Open Sans"/>
            </a:endParaRPr>
          </a:p>
          <a:p>
            <a:pPr indent="0" lvl="0" marL="0" rtl="0" algn="l">
              <a:spcBef>
                <a:spcPts val="0"/>
              </a:spcBef>
              <a:spcAft>
                <a:spcPts val="0"/>
              </a:spcAft>
              <a:buNone/>
            </a:pPr>
            <a:r>
              <a:rPr b="1" lang="en-US"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US" sz="900">
                <a:latin typeface="Open Sans"/>
                <a:ea typeface="Open Sans"/>
                <a:cs typeface="Open Sans"/>
                <a:sym typeface="Open Sans"/>
              </a:rPr>
              <a:t>Hãy tận dụng thời gian học để làm bài tập. Giúp bạn bè tập trung hơn.</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9d4255ac8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9d4255ac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9d4255ac81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9d4255ac8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1a1ecb9677_0_18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1a1ecb9677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154174da55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154174da5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95d313ebf5_0_6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95d313ebf5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the end of each class, I will also be recording whether your workspace is clean.  Good clean up habits are one of the things we are supposed to mark.  Throw out paper towels.  Empty your water containers and stack them next to the sink.  Put your painting materials away in the cubby I made for you.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the end of each class, I will also be recording whether your workspace is clean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Në fund të çdo ore mësimi, do të shënoj gjithashtu nëse hapësira juaj e punës është e pastër. Zakonet e mira të pastrimit janë një nga gjërat që duhet të shënojmë. Hidhni peshqirët e letrës. Zbrazni enët e ujit dhe vendosini ato pranë lavamanit. Vendosni materialet tuaja të pikturës në sirtarin që kam bërë për ju.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በእያንዳንዱ ክፍል መጨረሻ ላይ የስራ ቦታዎ ንጹህ መሆን አለመሆኑን እቀዳለሁ።  ጥሩ የማጽዳት ልማዶች ምልክት ልናደርግባቸው ከሚገቡ ነገሮች ውስጥ አንዱ ነው።  የወረቀት ፎጣዎችን ይጣሉት.  የውሃ ማጠራቀሚያዎችዎን ባዶ ያድርጉ እና ከመታጠቢያ ገንዳው አጠገብ ይከማቹ.  የሥዕል ዕቃዎችህን እኔ በሠራሁልህ ኩቢ ውስጥ አስቀምጣቸው።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في نهاية كل حصة، سأُسجّل أيضًا مدى نظافة مساحة العمل. من الأمور التي يُفترض بنا التركيز عليها: تخلص من المناشف الورقية. أفرغ حاويات الماء وضعها بجانب الحوض. ضع أدوات الرسم في الخزانة التي صنعتها 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Յուրաքանչյուր դասի վերջում ես նաև կգրանցի, թե արդյոք ձեր աշխատանքային տարածքը մաքուր է։ Լավ մաքրության սովորույթները այն բաներից են, որոնք մենք պետք է նշենք։ Դեն նետեք թղթե սրբիչները։ Դատարկեք ձեր ջրի տարաները և դասավորեք դրանք լվացարանի կողքին։ Ձեր նկարչական պարագաները դրեք այն խորանարդիկի մեջ, որը ես պատրաստել եմ ձեզ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Al final de cada classe, també anotaré si el vostre espai de treball està net. Els bons hàbits de neteja són una de les coses que hem de marcar. Llenceu els tovallons de paper. Buideu els recipients d'aigua i apileu-los al costat de la pica. Guardeu els materials de pintura al calaix que us he fet.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每节课结束时，我还会记录你们的工作区是否干净。良好的清洁习惯是我们应该记录的事情之一。请扔掉纸巾。清空你们的水容器，并将它们堆放在水槽旁边。把你们的绘画材料放进我为你们准备的收纳盒里。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Aan het einde van elke les zal ik ook noteren of je werkplek schoon is. Goede schoonmaakgewoonten zijn een van de dingen die we moeten beoordelen. Gooi keukenpapier weg. Leeg je waterflessen en zet ze naast de gootsteen. Berg je schilderspullen op in het opbergvak dat ik voor je heb gemaakt.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در پایان هر کلاس، من همچنین میزان تمیز بودن محل کار شما را ثبت خواهم کرد. عادت‌های خوب نظافت یکی از مواردی است که قرار است علامت‌گذاری کنیم. دستمال‌های کاغذی را دور بیندازید. ظرف‌های آب خود را خالی کنید و آنها را کنار سینک بچینید. وسایل نقاشی خود را در محفظه‌ای که برای شما درست کرده‌ام، قرار دهید.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À la fin de chaque cours, je noterai également si votre espace de travail est propre. Les bonnes habitudes de nettoyage sont un point important à noter. Jetez les essuie-tout. Videz vos récipients d'eau et empilez-les près de l'évier. Rangez votre matériel de peinture dans le casier que je vous ai préparé.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Am Ende jeder Stunde protokolliere ich außerdem, ob euer Arbeitsplatz sauber ist. Gute Aufräumgewohnheiten gehören zu den Dingen, die wir bewerten sollen. Werft Papiertücher weg. Leert eure Wasserbehälter aus und stellt sie neben die Spüle. Verstaut eure Malutensilien in dem Fach, das ich für euch vorbereitet habe.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દરેક વર્ગના અંતે, હું એ પણ નોંધીશ કે તમારું કાર્યસ્થળ સ્વચ્છ છે કે નહીં. સારી સફાઈની આદતો એ એક એવી બાબત છે જેને આપણે ચિહ્નિત કરવી જોઈએ. કાગળના ટુવાલ ફેંકી દો. તમારા પાણીના કન્ટેનર ખાલી કરો અને તેને સિંકની બાજુમાં મૂકો. તમારા પેઇન્ટિંગના સાધનો મેં તમારા માટે બનાવેલા ક્યુબીમાં મૂકો.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हर कक्षा के अंत में, मैं यह भी दर्ज करूँगी कि आपका कार्यस्थल साफ़ है या नहीं। अच्छी सफ़ाई की आदतें उन चीज़ों में से एक हैं जिन पर हमें ध्यान देना चाहिए। कागज़ के तौलिये फेंक दें। अपने पानी के बर्तन खाली करके सिंक के पास रख दें। अपनी पेंटिंग की सामग्री उस छोटी अलमारी में रख दें जो मैंने आपके लिए बनाई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Alla fine di ogni lezione, registrerò anche se il vostro spazio di lavoro è pulito. Le buone abitudini di pulizia sono una delle cose che dovremmo valutare. Gettate via la carta assorbente. Svuotate i contenitori dell'acqua e metteteli accanto al lavandino. Riponete i materiali per dipingere nel vano che ho preparato per voi.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毎回の授業の最後に、皆さんの作業スペースが清潔かどうかも記録します。きちんとした片付けの習慣も、記録に残すべき項目の一つです。ペーパータオルは捨てましょう。水筒は空にして、シンクの横に積み重ねておきましょう。絵の具は、私が用意した収納スペースにしまっておき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매 수업이 끝날 때마다 여러분의 작업 공간이 깨끗한지 기록할 거예요. 좋은 청소 습관은 우리가 기록해야 할 것 중 하나예요. 종이 타월은 버리세요. 물통은 비워서 싱크대 옆에 쌓아 두세요. 그림 재료는 제가 준비해 둔 서랍에 넣어 두세요.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 dawiya her dersê de, ez ê tomar bikim ka cîhê karê we paqij e an na. Adetên baş ên paqijiyê yek ji wan tiştan e ku divê em nîşan bikin. Destmalên kaxezî bavêjin. Qutîyên avê vala bikin û li kêleka lavaboyê rêz bikin. Materyalên boyaxkirinê di qutiya ku min ji bo we çêkiriye de bi cîh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Pada akhir setiap kelas, saya juga akan merakam sama ada ruang kerja anda bersih.  Tabiat pembersihan yang baik adalah salah satu perkara yang sepatutnya kita tandai.  Buang tuala kertas.  Kosongkan bekas air anda dan susunkannya di sebelah sinki.  Letakkan bahan lukisan anda di cubby yang saya buat untuk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ഓരോ ക്ലാസ്സിന്റെയും അവസാനം, നിങ്ങളുടെ ജോലിസ്ഥലം വൃത്തിയുള്ളതാണോ എന്ന് ഞാൻ രേഖപ്പെടുത്തും. നല്ല വൃത്തിയാക്കൽ ശീലങ്ങൾ നമ്മൾ അടയാളപ്പെടുത്തേണ്ട കാര്യങ്ങളിൽ ഒന്നാണ്. പേപ്പർ ടവലുകൾ വലിച്ചെറിയുക. നിങ്ങളുടെ വാട്ടർ കണ്ടെയ്നറുകൾ കാലിയാക്കി സിങ്കിനടുത്ത് അടുക്കി വയ്ക്കുക. നിങ്ങളുടെ പെയിന്റിംഗ് വസ്തുക്കൾ ഞാൻ നിങ്ങൾക്കായി നിർമ്മിച്ച ക്യൂബിയിൽ വയ്ക്കുക.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प्रत्येक कक्षाको अन्त्यमा, म तपाईंको कार्यस्थल सफा छ कि छैन भनेर पनि रेकर्ड गर्नेछु। राम्रो सरसफाइ गर्ने बानी हामीले चिन्ह लगाउनुपर्ने कुराहरू मध्ये एक हो। कागजको तौलिया फ्याँक्नुहोस्। आफ्नो पानीका भाँडाहरू खाली गर्नुहोस् र सिङ्कको छेउमा राख्नुहोस्। मैले तपाईंको लागि बनाएको क्युबीमा तपाईंको चित्रकला सामग्रीहरू राख्नुहोस्।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هر ټولګي په پای کې، زه به دا هم ثبت کړم چې آیا ستاسو کاري ځای پاک دی. د پاکولو ښه عادتونه یو له هغو شیانو څخه دی چې موږ یې باید په نښه کړو. د کاغذ تولیې وغورځوئ. خپل د اوبو کانتینرونه خالي کړئ او د سینک تر څنګ یې ځای په ځای کړئ. خپل د رنګ کولو توکي په هغه کیوب کې واچوئ چې ما ستاسو لپاره جوړ کړی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Ao final de cada aula, também registrarei se o seu espaço de trabalho está limpo. Bons hábitos de limpeza são uma das coisas que devemos observar. Jogue fora as toalhas de papel. Esvazie os recipientes de água e empilhe-os ao lado da pia. Guarde seus materiais de pintura no armário que fiz para você.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ਹਰੇਕ ਕਲਾਸ ਦੇ ਅੰਤ ਵਿੱਚ, ਮੈਂ ਇਹ ਵੀ ਰਿਕਾਰਡ ਕਰਾਂਗਾ ਕਿ ਕੀ ਤੁਹਾਡਾ ਕੰਮ ਕਰਨ ਵਾਲਾ ਸਥਾਨ ਸਾਫ਼ ਹੈ। ਚੰਗੀਆਂ ਸਫ਼ਾਈ ਦੀਆਂ ਆਦਤਾਂ ਇੱਕ ਅਜਿਹੀ ਚੀਜ਼ ਹੈ ਜਿਸ 'ਤੇ ਸਾਨੂੰ ਨਿਸ਼ਾਨ ਲਗਾਉਣਾ ਚਾਹੀਦਾ ਹੈ। ਕਾਗਜ਼ ਦੇ ਤੌਲੀਏ ਸੁੱਟ ਦਿਓ। ਆਪਣੇ ਪਾਣੀ ਦੇ ਡੱਬਿਆਂ ਨੂੰ ਖਾਲੀ ਕਰੋ ਅਤੇ ਉਨ੍ਹਾਂ ਨੂੰ ਸਿੰਕ ਦੇ ਕੋਲ ਰੱਖੋ। ਆਪਣੀ ਪੇਂਟਿੰਗ ਸਮੱਗਰੀ ਨੂੰ ਉਸ ਡੱਬੇ ਵਿੱਚ ਰੱਖੋ ਜੋ ਮੈਂ ਤੁਹਾਡੇ ਲਈ ਬਣਾਇਆ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 конце каждого занятия я также буду отмечать чистоту вашего рабочего места. Хорошие привычки по уборке — один из пунктов, которые мы должны отметить. Выбросьте бумажные полотенца. Вылейте воду из ёмкостей и поставьте их рядом с раковиной. Уберите ваши принадлежности для рисования в шкафчик, который я для вас сделал.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На крају сваког часа, такође ћу бележити да ли је ваш радни простор чист. Добре навике чишћења су једна од ствари које би требало да обележимо. Баците папирне убрусе. Испразните посуде за воду и сложите их поред судопера. Одложите материјал за сликање у преграду коју сам вам направио.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Dhammaadka fasal kasta, waxaan sidoo kale duubi doonaa in goobtaada shaqadu nadiif tahay.  Caadooyinka nadiifinta wanaagsan waa mid ka mid ah waxyaabaha ay tahay inaan calaamadeyno.  Tuur tuwaalada waraaqaha ah.  Faaruqi weelashaada biyaha oo ku dheji saxanka agtiisa.  Geli agabka rinjiyeynta gudaha cubby-ga aan kuu sameeyay.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Al final de cada clase, también registraré si su espacio de trabajo está limpio. Los buenos hábitos de limpieza son una de las cosas que debemos evaluar. Tiren las toallas de papel. Vacíen sus recipientes de agua y apílelos junto al fregadero. Guarden sus materiales de pintura en el cubículo que les preparé.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 tungtung unggal kelas, kuring ogé bakal ngarékam naha ruang kerja anjeun beresih.  Kabiasaan bersih-bersih anu saé mangrupikeun salah sahiji hal anu urang kedah ditandaan.  Miceun anduk kertas.  Kosongkeun wadah cai anjeun sareng tumpukan di gigireun tilelep.  Simpen bahan lukisan anjeun dina cubby anu kuring damel pikeun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Mwishoni mwa kila darasa, nitakuwa pia nikirekodi ikiwa nafasi yako ya kazi ni safi.  Tabia nzuri za kusafisha ni moja ya mambo tunayopaswa kuweka alama.  Tupa taulo za karatasi.  Futa vyombo vyako vya maji na uvirundike karibu na sinki.  Weka vifaa vyako vya kuchora kwenye cubby niliyokutengenezea.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 slutet av varje lektion kommer jag också att notera om din arbetsyta är ren. Goda städvanor är en av de saker vi ska markera. Släng hushållspapper. Töm dina vattenbehållare och ställ dem bredvid diskhon. Ställ undan dina målarsaker i facket jag gjorde åt dig.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 pagtatapos ng bawat klase, ire-record ko rin kung malinis ang iyong workspace.  Ang mabuting gawi sa paglilinis ay isa sa mga bagay na dapat nating markahan.  Itapon ang mga tuwalya ng papel.  Alisan ng laman ang iyong mga lalagyan ng tubig at isalansan ang mga ito sa tabi ng lababo.  Ilagay ang iyong mga materyales sa pagpipinta sa cubby na ginawa ko para sa iyo.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ஒவ்வொரு வகுப்பின் முடிவிலும், உங்கள் பணியிடம் சுத்தமாக இருக்கிறதா என்பதையும் நான் பதிவு செய்வேன். நல்ல சுத்தம் செய்யும் பழக்கம் என்பது நாம் குறிக்க வேண்டிய விஷயங்களில் ஒன்றாகும். காகித துண்டுகளை வெளியே எறியுங்கள். உங்கள் தண்ணீர் பாத்திரங்களை காலி செய்து, அவற்றை சிங்க்கின் அருகில் அடுக்கி வைக்கவும். உங்கள் ஓவியப் பொருட்களை நான் உங்களுக்காக செய்த க்யூபியில் வைக்கவும்.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หลังเลิกเรียนแต่ละคาบ ฉันจะบันทึกด้วยว่าพื้นที่ทำงานของคุณสะอาดไหม นิสัยการทำความสะอาดที่ดีเป็นสิ่งหนึ่งที่เราควรทำเครื่องหมายไว้ ทิ้งกระดาษเช็ดมือ เทน้ำในภาชนะแล้ววางซ้อนกันไว้ข้างอ่างล้างจาน เก็บอุปกรณ์วาดภาพของคุณไว้ในช่องเก็บของที่ฉันทำไว้ให้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Her dersin sonunda, çalışma alanınızın temiz olup olmadığını da kaydedeceğim. İyi temizlik alışkanlıkları, not etmemiz gereken şeylerden biri. Kağıt havluları atın. Su kaplarınızı boşaltın ve lavabonun yanına koyun. Resim malzemelerinizi sizin için yaptığım dolaba kaldırın.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 кінці кожного заняття я також записуватиму, чи чисте ваше робоче місце. Гарні звички прибирання – це одна з речей, які ми повинні відзначати. ​​Викиньте паперові рушники. Спорожніть ємності з водою та складіть їх поруч із раковиною. Складіть матеріали для малювання в шухлядку, яку я для вас зробила.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ہر کلاس کے اختتام پر، میں یہ بھی ریکارڈ کروں گا کہ آیا آپ کے کام کی جگہ صاف ہے۔  صفائی کی اچھی عادات ان چیزوں میں سے ایک ہیں جن کو ہم نشان زد کرنا چاہتے ہیں۔  کاغذ کے تولیے باہر پھینک دیں۔  اپنے پانی کے کنٹینرز کو خالی کریں اور انہیں سنک کے آگے اسٹیک کریں۔  اپنی پینٹنگ کا سامان اس کیوب میں رکھیں جو میں نے آپ کے لیے بنایا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Cuối mỗi buổi học, tôi cũng sẽ ghi lại xem không gian làm việc của bạn có sạch sẽ không. Thói quen dọn dẹp tốt là một trong những điều chúng ta cần ghi nhận. Vứt bỏ khăn giấy. Đổ hết nước trong bình đựng nước và xếp chúng cạnh bồn rửa. Cất dụng cụ vẽ vào ngăn tủ tôi đã chuẩn bị sẵn cho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fcf24592e7_0_14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fcf24592e7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1a1ecb9677_0_30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1a1ecb9677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centred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Painting projects from former students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Projekte pikture nga ish-nxënës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ከቀድሞ ተማሪዎች ፕሮጀክቶችን መቀባት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مشاريع الرسم من الطلاب السابقين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Նախկին ուսանողների նկարչական նախագծեր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Projectes de pintura d'antics alumnes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以前学生的绘画项目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Schilderprojecten van oud-studenten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پروژه‌های نقاشی از دانش‌آموزان سابق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Projets de peinture d'anciens élèves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Malprojekte ehemaliger Schüler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ભૂતપૂર્વ વિદ્યાર્થીઓના ચિત્રકામ પ્રોજેક્ટ્સ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पूर्व छात्रों की चित्रकला परियोजनाएँ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Progetti di pittura di ex studenti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元生徒による絵画プロジェクト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전 학생들의 그림 프로젝트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Projeyên boyaxkirinê ji xwendekarên berê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Projek melukis daripada bekas pelajar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പൂർവ്വ വിദ്യാർത്ഥികളുടെ ചിത്രരചനാ പദ്ധതികൾ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पूर्व विद्यार्थीहरूबाट चित्रकला परियोजनाहरू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پخوانیو زده کونکو د انځورګرۍ پروژې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Projetos de pintura de ex-alunos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ਸਾਬਕਾ ਵਿਦਿਆਰਥੀਆਂ ਦੇ ਪੇਂਟਿੰਗ ਪ੍ਰੋਜੈਕਟ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Проекты рисования от бывших учеников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Сликарски пројекти бивших ученика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Mashruucyada rinjiyeynta ee ardaydii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Proyectos de pintura de antiguos alumnos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proyék lukisan ti urut murid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Miradi ya uchoraji kutoka kwa wanafunzi wa zamani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Målningsprojekt från tidigare elever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Mga proyekto sa pagpipinta mula sa mga dating mag-aaral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முன்னாள் மாணவர்களின் ஓவியத்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โครงการวาดภาพจากศิษย์เก่า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Eski öğrencilerin resim projeleri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Малярські проекти від колишніх учнів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سابق طلباء سے پینٹنگ پروجیکٹس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Các dự án vẽ tranh của cựu học sinh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bded4de0d3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bded4de0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bded4de0d3_0_1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bded4de0d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bded4de0d3_0_1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bded4de0d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bded4de0d3_0_2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bded4de0d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bded4de0d3_0_2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bded4de0d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bded4de0d3_0_3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bded4de0d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bded4de0d3_0_4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bded4de0d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bded4de0d3_0_4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bded4de0d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bded4de0d3_0_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bded4de0d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bded4de0d3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bded4de0d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bded4de0d3_0_6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bded4de0d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bded4de0d3_0_7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bded4de0d3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bded4de0d3_0_8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bded4de0d3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bded4de0d3_0_8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bded4de0d3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bded4de0d3_0_9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bded4de0d3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bded4de0d3_0_9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3bded4de0d3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bded4de0d3_0_10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bded4de0d3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bded4de0d3_0_11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bded4de0d3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bded4de0d3_0_11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bded4de0d3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fcf24592e7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fcf24592e7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1a1ecb9677_0_6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21a1ecb9677_0_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You are better at drawing than painting because you have much more experience with a pencil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Je më i mirë në vizatim sesa në pikturë sepse ke shumë më tepër përvojë me lapsin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በእርሳስ ብዙ ልምድ ስላሎት ከመሳል ይልቅ በመሳል ይሻላሉ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أنت أفضل في الرسم من التلوين لأن لديك خبرة أكبر بالقلم الرصاص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Դուք ավելի լավ եք նկարում, քան գեղանկարում, քանի որ մատիտի հետ աշխատելու շատ ավելի մեծ փորձ ունեք։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Ets millor dibuixant que pintant perquè tens molta més experiència amb un llapis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你擅长素描而不是绘画，因为你用铅笔的经验更丰富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Je bent beter in tekenen dan in schilderen omdat je veel meer ervaring hebt met een potlood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شما در طراحی بهتر از نقاشی هستید، چون تجربه بیشتری با مداد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Vous êtes meilleur en dessin qu'en peinture parce que vous avez beaucoup plus d'expérience avec un crayon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Sie können besser zeichnen als malen, weil Sie viel mehr Erfahrung mit dem Bleistift haben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તમે ચિત્રકામ કરતાં ચિત્રકામમાં વધુ સારા છો કારણ કે તમને પેન્સિલનો વધુ અનુભવ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आप चित्रकारी की अपेक्षा चित्रकारी में बेहतर हैं क्योंकि आपको पेंसिल चलाने का अधिक अनुभव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Sei più bravo a disegnare che a dipingere perché hai molta più esperienza con la matita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あなたは鉛筆を使った経験がずっと多いので、絵を描くよりも絵を描く方が得意です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당신은 연필을 다루는 데 더 많은 경험이 있기 때문에 그림 그리는 것보다 그림 그리는 데 더 능숙합니다.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Tu di xêzkirinê de ji boyaxkirinê çêtir î ji ber ku ezmûna te di bikaranîna qelemê de pir zêdetir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Anda lebih pandai melukis daripada melukis kerana anda mempunyai lebih banyak pengalaman dengan pensel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പെൻസിൽ ഉപയോഗിച്ച് നിങ്ങൾക്ക് കൂടുതൽ പരിചയം ഉള്ളതിനാൽ, പെയിന്റിംഗ് ചെയ്യുന്നതിനേക്കാൾ വരയ്ക്കുന്നതിലാണ് നിങ്ങൾക്ക് കൂടുതൽ ബുദ്ധി.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तपाईं चित्रकलामा भन्दा चित्र बनाउनमा राम्रो हुनुहुन्छ किनभने तपाईंसँग पेन्सिलको बारेमा धेरै अनुभव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ته د نقاشۍ په پرتله په انځورګرۍ کې ښه یې ځکه چې ته د پنسل سره ډیره تجربه لرې.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Você é melhor em desenho do que em pintura porque tem muito mais experiência com lápis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ਤੁਸੀਂ ਪੇਂਟਿੰਗ ਨਾਲੋਂ ਡਰਾਇੰਗ ਵਿੱਚ ਬਿਹਤਰ ਹੋ ਕਿਉਂਕਿ ਤੁਹਾਨੂੰ ਪੈਨਸਿਲ ਨਾਲ ਬਹੁਤ ਜ਼ਿਆਦਾ ਤਜਰਬਾ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Вы лучше рисуете, чем пишете картины, потому что у вас гораздо больше опыта работы с карандашом.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Боље црташ него сликаш јер имаш много више искуства са оловком.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Wax sawirista ayaad kaga fiican tahay rinjiyeynta sababtoo ah waxaad khibrad badan u leedahay qalin qorida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Eres mejor dibujando que pintando porque tienes mucha más experiencia con el lápiz.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Anjeun langkung saé ngagambar tibatan ngalukis sabab anjeun gaduh langkung seueur pangalaman nganggo pensil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Wewe ni bora katika kuchora kuliko uchoraji kwa sababu una uzoefu zaidi na penseli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 är bättre på att rita än att måla eftersom du har mycket mer erfarenhet av att använda penna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Mas magaling ka sa pagguhit kaysa pagpinta dahil mas marami kang karanasan sa lapis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பென்சிலுடன் உங்களுக்கு அதிக அனுபவம் இருப்பதால், நீங்கள் ஓவியம் வரைவதை விட வரைவதில் சிறந்தவர்.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คุณวาดรูปเก่งกว่าระบายสีเพราะคุณมีประสบการณ์กับดินสอมากกว่า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Kalemle çok daha fazla deneyime sahip olduğun için resim yapmaktan çok çizimde daha iyisin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Ти краще малюєш, ніж живописаєш, бо маєш набагато більше досвіду з олівцем</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آپ پینٹنگ کے مقابلے ڈرائنگ میں بہتر ہیں کیونکہ آپ کو پنسل کا بہت زیادہ تجربہ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Bạn vẽ giỏi hơn vẽ tranh vì bạn có nhiều kinh nghiệm hơn với bút chì</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1a1ecb9677_0_72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21a1ecb9677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It is much easier and faster to adjust a colour with a new layer than to mix a perfect colour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Është shumë më e lehtë dhe më e shpejtë të rregullosh një ngjyrë me një shtresë të re sesa të përziesh një ngjyrë perfekte.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ፍጹም የሆነ ቀለም ከመቀላቀል ይልቅ በአዲስ ንብርብር ቀለምን ማስተካከል በጣም ቀላል እና ፈጣን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من الأسهل والأسرع بكثير تعديل اللون باستخدام طبقة جديدة بدلاً من مزج لون مثالي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Նոր շերտով գույնը կարգավորելը շատ ավելի հեշտ և արագ է, քան կատարյալ գույն խառնելը։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És molt més fàcil i ràpid ajustar un color amb una nova capa que barrejar un color perfecte.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使用新图层调整颜色比混合完美颜色更容易、更快捷</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Het is veel gemakkelijker en sneller om een ​​kleur aan te passen met een nieuwe laag dan om een ​​perfecte kleur te mengen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تنظیم رنگ با یک لایه جدید بسیار آسان‌تر و سریع‌تر از ترکیب یک رنگ کامل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 est beaucoup plus facile et plus rapide d’ajuster une couleur avec un nouveau calque que de mélanger une couleur parfaite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 ist viel einfacher und schneller, eine Farbe mit einer neuen Ebene anzupassen, als eine perfekte Farbe zu mischen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સંપૂર્ણ રંગ ભેળવવા કરતાં નવા સ્તર સાથે રંગ ગોઠવવો ખૂબ સરળ અને ઝડપી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किसी रंग को एकदम सही रंग में मिलाने की तुलना में नई परत के साथ समायोजित करना बहुत आसान और तेज़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È molto più facile e veloce regolare un colore con un nuovo livello che mescolare un colore perfetto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完璧な色を混ぜるよりも、新しいレイヤーで色を調整する方がはるかに簡単で速いです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완벽한 색상을 혼합하는 것보다 새로운 레이어로 색상을 조정하는 것이 훨씬 쉽고 빠릅니다.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Guherandina rengek bi tebeqeyek nû ji tevlihevkirina rengek bêkêmasî pir hêsantir û zûtir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Adalah lebih mudah dan cepat untuk melaraskan warna dengan lapisan baharu daripada mencampurkan warna yang sempurna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ഒരു പെർഫെക്റ്റ് കളർ മിക്സ് ചെയ്യുന്നതിനേക്കാൾ വളരെ എളുപ്പവും വേഗമേറിയതുമാണ് ഒരു പുതിയ ലെയർ ഉപയോഗിച്ച് ഒരു കളർ ക്രമീകരിക്കുന്നത്.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उत्तम रङ मिसाउनु भन्दा नयाँ तहले रङ समायोजन गर्नु धेरै सजिलो र छिटो 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نوي پرت سره د رنګ تنظیم کول د بشپړ رنګ مخلوط کولو په پرتله خورا اسانه او ګړندي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 muito mais fácil e rápido ajustar uma cor com uma nova camada do que misturar uma cor perfeita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ਇੱਕ ਸੰਪੂਰਨ ਰੰਗ ਨੂੰ ਮਿਲਾਉਣ ਨਾਲੋਂ ਇੱਕ ਨਵੀਂ ਪਰਤ ਨਾਲ ਰੰਗ ਨੂੰ ਐਡਜਸਟ ਕਰਨਾ ਬਹੁਤ ਸੌਖਾ ਅਤੇ ਤੇਜ਼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Гораздо проще и быстрее настроить цвет с помощью нового слоя, чем смешивать идеальный цвет.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Много је лакше и брже подесити боју новим слојем него мешати савршену боју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Aad bay u fududahay oo dhakhso badan tahay in lagu hagaajiyo midab leh lakab cusub intii lagu qasi lahaa midab qumman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 mucho más fácil y rápido ajustar un color con una nueva capa que mezclar un color perfecto.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Éta langkung gampang sareng langkung gancang pikeun nyaluyukeun warna sareng lapisan énggal tibatan nyampur warna anu sampurna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Ni rahisi zaidi na kwa kasi kurekebisha rangi na safu mpya kuliko kuchanganya rangi kamili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Det är mycket enklare och snabbare att justera en färg med ett nytt lager än att blanda en perfekt färg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Ito ay mas madali at mas mabilis na ayusin ang isang kulay gamit ang isang bagong layer kaysa sa paghaluin ang isang perpektong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ஒரு சரியான நிறத்தை கலப்பதை விட, ஒரு புதிய அடுக்குடன் ஒரு நிறத்தை சரிசெய்வது மிகவும் எளிதானது மற்றும் விரைவானது.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การปรับสีด้วยเลเยอร์ใหม่จะง่ายและรวดเร็วกว่าการผสมสีที่สมบูรณ์แบบมาก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Mükemmel bir rengi karıştırmaktan ziyade yeni bir katmanla rengi ayarlamak çok daha kolay ve hızlıdır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Набагато легше та швидше налаштувати колір за допомогою нового шару, ніж змішувати ідеальний колір.</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کامل رنگ ملانے کے مقابلے میں ایک نئی پرت کے ساتھ رنگ کو ایڈجسٹ کرنا بہت آسان اور تیز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Việc điều chỉnh màu sắc bằng một lớp mới dễ dàng và nhanh hơn nhiều so với việc pha trộn một màu hoàn hảo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1a1ecb9677_0_8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21a1ecb9677_0_8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If you mix complementary colours together you get black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Nëse përzieni ngjyra plotësuese së bashku, do të merrni të zezën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ተጨማሪ ቀለሞችን አንድ ላይ ካዋህዱ ጥቁር ታገኛለህ</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إذا قمت بخلط الألوان التكميلية معًا، ستحصل على اللون الأسود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Եթե ​​խառնեք լրացուցիչ գույները, կստանաք սև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 barreges colors complementaris, obtindràs el negre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如果将互补色混合在一起，就会得到黑色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Als je complementaire kleuren mengt krijg je zwart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اگر رنگ‌های مکمل را با هم مخلوط کنید، مشکی به دست می‌آید.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 vous mélangez des couleurs complémentaires, vous obtenez du noir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Mischt man Komplementärfarben, erhält man Schwarz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જો તમે પૂરક રંગોને એકસાથે ભેળવો છો, તો તમને કાળા રંગ મળે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यदि आप पूरक रंगों को एक साथ मिलाते हैं तो आपको काला रंग मिलता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 mescoli insieme i colori complementari ottieni il nero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補色を混ぜると黒になる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보색을 섞으면 검정색이 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Ger hûn rengên temamker tevlihev bikin hûn reş digirin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Jika anda mencampurkan warna pelengkap bersama-sama anda akan menjadi hitam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പൂരക നിറങ്ങൾ ഒരുമിച്ച് ചേർത്താൽ കറുപ്പ് ലഭിക്കും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यदि तपाईंले पूरक रंगहरू एकसाथ मिसाउनुभयो भने तपाईं कालो हुनुहुनेछ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که تاسو بشپړونکي رنګونه سره ګډ کړئ نو تاسو تور رنګ ترلاسه کوئ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 você misturar cores complementares, obterá preto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ਜੇਕਰ ਤੁਸੀਂ ਪੂਰਕ ਰੰਗਾਂ ਨੂੰ ਇਕੱਠੇ ਮਿਲਾਉਂਦੇ ਹੋ ਤਾਂ ਤੁਸੀਂ ਕਾਲੇ ਹੋ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Если смешать дополнительные цвета, получится черный.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Ако помешате комплементарне боје, добићете црну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Haddi aad isku dhafto midabyo is kaaba ah waxaad helaysaa madow</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 mezclas colores complementarios obtienes el negro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Lamun nyampur warna pelengkap babarengan anjeun meunang hideung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Ukichanganya rangi za ziada pamoja unakuwa mweusi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Om man blandar komplementfärger får man svart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Kung pinaghalo mo ang mga pantulong na kulay, makakakuha ka ng itim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நீங்கள் நிரப்பு வண்ணங்களை ஒன்றாகக் கலந்தால் கருப்பு கிடைக்கும்.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หากคุณผสมสีเสริมเข้าด้วยกันคุณจะได้สีดำ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Tamamlayıcı renkleri karıştırırsanız siyah elde edersiniz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Якщо змішати додаткові кольори, то отримаємо чорний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اگر آپ تکمیلی رنگوں کو آپس میں ملاتے ہیں تو آپ کالا ہو جاتے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Nếu bạn trộn các màu bổ sung với nhau, bạn sẽ có màu đen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21a1ecb9677_0_97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21a1ecb9677_0_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Using a colour scheme is better than matching natural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Përdorimi i një skeme ngjyrash është më i mirë sesa kombinimi i ngjyrave natyrale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የቀለም ዘዴን መጠቀም ተፈጥሯዊ ቀለሞችን ከማጣመር የተሻለ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استخدام مخطط الألوان أفضل من مطابقة الألوان الطبيعية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Գունային սխեման օգտագործելը բնական գույների համադրումից լավ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Utilitzar una combinació de colors és millor que combinar colors naturals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使用配色方案比匹配自然色更好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Het is beter om een ​​kleurenschema te gebruiken dan natuurlijke kleuren te matchen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استفاده از یک طرح رنگی بهتر از تطبیق با رنگ‌های طبیعی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Utiliser une palette de couleurs est préférable à associer des couleurs naturelles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Die Verwendung eines Farbschemas ist besser als die Anpassung natürlicher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કુદરતી રંગોને મેચ કરવા કરતાં રંગ યોજનાનો ઉપયોગ કરવો વધુ સારું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प्राकृतिक रंगों के मिलान से बेहतर है रंग योजना का उपयोग करना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Utilizzare uno schema di colori è meglio che abbinare i colori naturali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自然な色を合わせるよりも配色を使う方が良い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자연스러운 색상을 맞추는 것보다 색상 구성표를 사용하는 것이 더 좋습니다.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Lihevhatina rengên xwezayî ji bikaranîna rengan çêtir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Menggunakan skema warna adalah lebih baik daripada memadankan warna semula jadi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സ്വാഭാവിക നിറങ്ങൾ യോജിപ്പിക്കുന്നതിനേക്കാൾ നല്ലത് ഒരു കളർ സ്കീം ഉപയോഗിക്കുന്നതാണ്.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प्राकृतिक रङहरू मिलाउनु भन्दा रङ योजना प्रयोग गर्नु राम्रो 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رنګ سکیم کارول د طبیعي رنګونو سره د سمون په پرتله غوره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Usar um esquema de cores é melhor do que combinar cores naturais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ਕੁਦਰਤੀ ਰੰਗਾਂ ਨਾਲ ਮੇਲ ਕਰਨ ਨਾਲੋਂ ਰੰਗ ਸਕੀਮ ਦੀ ਵਰਤੋਂ ਕਰਨਾ ਬਿਹਤਰ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Использование цветовой схемы лучше, чем подбор естественных цветов.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Коришћење шеме боја је боље од усклађивања природних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Isticmaalka nidaamka midabku wuxuu ka fiican yahay isku-dhafka midabada dabiiciga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Usar una combinación de colores es mejor que combinar colores naturales.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Ngagunakeun skéma warna leuwih hade tinimbang cocog warna alam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Kutumia mpango wa rangi ni bora zaidi kuliko kufanana na rangi za asili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Att använda ett färgschema är bättre än att matcha naturliga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Ang paggamit ng scheme ng kulay ay mas mahusay kaysa sa pagtutugma ng mga natural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இயற்கை வண்ணங்களைப் பொருத்துவதை விட வண்ணத் திட்டத்தைப் பயன்படுத்துவது சிறந்தது.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การใช้โทนสีจะดีกว่าการจับคู่สีธรรมชาติ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Doğal renkleri eşleştirmektense bir renk şeması kullanmak daha iyidir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Використання колірної гами краще, ніж поєднання природних кольорів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رنگ سکیم کا استعمال قدرتی رنگوں سے ملنے سے بہتر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Sử dụng một bảng màu tốt hơn là kết hợp các màu tự nhiên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5b35678b93_0_11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552" name="Google Shape;552;g25b35678b93_0_11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1a1ecb9677_0_11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1a1ecb9677_0_1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The fewer colours you use, the bigger the impact of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 më pak ngjyra të përdorni, aq më i madh është ndikimi i pikturës suaj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የሚጠቀሙባቸው ቀለሞች ያነሱ ናቸው, የስዕልዎ ተፅእኖ የበለጠ ይሆናል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كلما قل عدد الألوان التي تستخدمها، كلما كان تأثير لوحتك أكبر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Որքան քիչ գույներ օգտագործեք, այնքան մեծ կլինի ձեր նկարի տպավորությունը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Com menys colors utilitzeu, més gran serà l'impacte de la vostra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使用的颜色越少，绘画的影响力就越大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Hoe minder kleuren je gebruikt, hoe groter de impact van je schilderij</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هرچه از رنگ‌های کمتری استفاده کنید، تأثیر نقاشی شما بیشتر خواهد بود.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Moins vous utilisez de couleurs, plus l'impact de votre peinture est grand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Je weniger Farben Sie verwenden, desto größer ist die Wirkung Ihres Gemäldes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તમે જેટલા ઓછા રંગોનો ઉપયોગ કરશો, તમારા ચિત્રની અસર એટલી જ વધારે થશે.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आप जितने कम रंगों का उपयोग करेंगे, आपकी पेंटिंग का प्रभाव उतना ही अधिक होगा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Meno colori usi, maggiore sarà l'impatto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使用する色が少ないほど、絵画のインパクトは大きくなります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사용하는 색상이 적을수록 그림의 효과가 커집니다.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Her ku hûn kêmtir rengan bikar bînin, bandora wêneyê we mezintir dibe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Semakin sedikit warna yang anda gunakan, semakin besar kesan lukisan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നിങ്ങൾ കുറച്ച് നിറങ്ങൾ ഉപയോഗിക്കുന്തോറും നിങ്ങളുടെ പെയിന്റിംഗിന്റെ സ്വാധീനം വലുതായിരിക്കും.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तपाईंले जति कम रङहरू प्रयोग गर्नुहुन्छ, तपाईंको चित्रकलाको प्रभाव त्यति नै बढी 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هر څومره چې لږ رنګونه وکاروئ، ستاسو د انځورګرۍ اغېز به همدومره زیات 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Quanto menos cores você usar, maior será o impacto da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ਜਿੰਨੇ ਘੱਟ ਰੰਗ ਤੁਸੀਂ ਵਰਤਦੇ ਹੋ, ਤੁਹਾਡੀ ਪੇਂਟਿੰਗ ਦਾ ਪ੍ਰਭਾਵ ਓਨਾ ਹੀ ਵੱਡਾ ਹੋਵੇਗਾ।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Чем меньше цветов вы используете, тем сильнее будет впечатление от вашей картины.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Што мање боја користите, то је већи утицај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Midabada yar ee aad isticmaashid, waa weyntahay saameynta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Cuanto menos colores utilices, mayor será el impacto de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Pangsaeutikna warna anu anjeun anggo, langkung ageung dampak lukisan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Rangi chache unazotumia, ndivyo athari ya uchoraji wako inavyoongezeka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Ju färre färger du använder, desto större effekt får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Ang mas kaunting mga kulay na ginagamit mo, mas malaki ang epekto 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நீங்கள் எவ்வளவு குறைவான வண்ணங்களைப் பயன்படுத்துகிறீர்களோ, அவ்வளவு அதிகமாக உங்கள் ஓவியத்தின் தாக்கம் இருக்கும்.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ยิ่งคุณใช้สีน้อยลงเท่าใด ภาพวาดของคุณก็จะยิ่งมีอิทธิพลมากขึ้นเท่านั้น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Ne kadar az renk kullanırsanız, resminizin etkisi o kadar büyük olur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Чим менше кольорів ви використовуєте, тим більший вплив має ваш малюнок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آپ جتنے کم رنگ استعمال کریں گے، آپ کی پینٹنگ کا اثر اتنا ہی زیادہ ہوگا۔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Càng ít màu sắc được sử dụng, tác động của bức tranh của bạn càng lớn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1a1ecb9677_0_1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1a1ecb9677_0_1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Complementary colours are opposites that make things dramatic or tense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Ngjyrat plotësuese janë të kundërta që i bëjnë gjërat dramatike ose të tensionuara.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ተጨማሪ ቀለሞች ነገሮችን አስገራሚ ወይም ውጥረት የሚያደርጉ ተቃራኒዎች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الألوان التكميلية هي ألوان متناقضة تجعل الأمور درامية أو متوترة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Լրացուցիչ գույները հակադիր գույներ են, որոնք իրերը դարձնում են դրամատիկ կամ լարված։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Els colors complementaris són oposats que fan que les coses siguin dramàtiques o tenses.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互补色是相反的颜色，可以使事物变得戏剧化或紧张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Complementaire kleuren zijn tegenstellingen die dingen dramatisch of gespannen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رنگ‌های مکمل، متضادهایی هستند که باعث می‌شوند فضا دراماتیک یا پرتنش 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Les couleurs complémentaires sont des opposés qui rendent les choses dramatiques ou tendues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Komplementärfarben sind Gegensätze, die Dinge dramatisch oder angespannt machen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પૂરક રંગો વિરોધી રંગો છે જે વસ્તુઓને નાટકીય અથવા તંગ બનાવે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पूरक रंग विपरीत रंग होते हैं जो चीज़ों को नाटकीय या तनावपूर्ण बनाते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 colori complementari sono opposti che rendono le cose drammatiche o tese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補色は対照的な色であり、物事をドラマチックにしたり緊張させたりします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보색은 사물을 극적이거나 긴장되게 만드는 반대색입니다.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Rengên temamker dijber in ku tiştan dramatîk an aloz dikin.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Warna pelengkap adalah bertentangan yang menjadikan sesuatu dramatik atau tegang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കാര്യങ്ങളെ നാടകീയമോ പിരിമുറുക്കമോ ആക്കുന്ന വിപരീതങ്ങളാണ് പൂരക നിറങ്ങൾ.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पूरक रंगहरू विपरीत हुन् जसले चीजहरूलाई नाटकीय वा तनावपूर्ण बनाउँछन्।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بشپړونکي رنګونه هغه متضاد رنګونه دي چې شیان ډراماتیک یا تنګه کوي.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Cores complementares são opostas que tornam as coisas dramáticas ou tensas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ਪੂਰਕ ਰੰਗ ਵਿਰੋਧੀ ਹੁੰਦੇ ਹਨ ਜੋ ਚੀਜ਼ਾਂ ਨੂੰ ਨਾਟਕੀ ਜਾਂ ਤਣਾਅਪੂਰਨ ਬਣਾਉਂਦੇ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Дополнительные цвета — это противоположности, которые делают вещи драматичными или напряженными.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Комплементарне боје су супротности које ствари чине драматичним или напетим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Midabada isdhaxgalka ahi waa iska soo horjeeda taas oo ka dhigaysa wax yaab leh ama kacsan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Los colores complementarios son opuestos que hacen que las cosas sean dramáticas o tensas.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Warna komplementer nyaéta opposites nu ngajadikeun hal dramatis atawa tense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Rangi zinazosaidiana ni vinyume vinavyofanya mambo kuwa makubwa au ya wakati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Komplementfärger är motsatser som gör saker dramatiska eller spända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Ang mga komplementaryong kulay ay magkasalungat na gumagawa ng mga bagay na dramatiko o panahunan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நிரப்பு நிறங்கள் எதிரெதிர் நிறங்கள், அவை விஷயங்களை வியத்தகு அல்லது பதட்டமானதாக ஆக்குகின்றன.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สีตรงข้ามคือสีที่ทำให้สิ่งต่างๆ ดูน่าตื่นเต้นหรือตึงเครียด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Tamamlayıcı renkler, şeyleri dramatik veya gergin hale getiren zıt renklerdir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Додаткові кольори – це протилежності, які роблять об'єкт драматичним або напруженим.</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تکمیلی رنگ مخالف ہیں جو چیزوں کو ڈرامائی یا تناؤ بناتے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Màu bổ sung là những màu đối lập làm cho mọi thứ trở nên kịch tính hoặc căng thẳng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1a1ecb9677_0_1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21a1ecb9677_0_1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Analogous colours are close together and make things beautiful and harmonious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Ngjyrat analoge janë afër njëra-tjetrës dhe i bëjnë gjërat të bukura dhe harmonike.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የአናሎግ ቀለሞች እርስ በርስ ይቀራረባሉ እና ነገሮችን የሚያምሩ እና እርስ በርስ የሚስማሙ ናቸው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الألوان المتشابهة قريبة من بعضها البعض وتجعل الأشياء جميلة ومتناغمة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Անալոգ գույները մոտ են միմյանց և իրերը դարձնում են գեղեցիկ և ներդաշնակ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Els colors anàlegs estan junts i fan que les coses siguin belles i harmonioses.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类似色彼此接近，使事物变得美丽和谐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Analoge kleuren liggen dicht bij elkaar en maken dingen mooi en harmonieus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رنگ‌های مشابه به هم نزدیک هستند و باعث زیبایی و هماهنگی می‌شوند.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Les couleurs analogues sont proches les unes des autres et rendent les choses belles et harmonieuses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Analoge Farben liegen nah beieinander und machen die Dinge schön und harmonisch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સમાન રંગો એકબીજાની નજીક હોય છે અને વસ્તુઓને સુંદર અને સુમેળભર્યા બનાવે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समरूप रंग एक दूसरे के करीब होते हैं और चीजों को सुंदर और सामंजस्यपूर्ण बनाते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 colori analoghi sono vicini tra loro e rendono le cose belle e armoniose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類似色は互いに近く、物事を美しく調和させます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유사색은 서로 가깝고 사물을 아름답고 조화롭게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Rengên wekhev nêzîkî hev in û tiştan xweşik û ahengdar dikin.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Warna analog rapat dan menjadikan sesuatu cantik dan harmoni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സമാനമായ നിറങ്ങൾ പരസ്പരം അടുത്തുനിൽക്കുകയും വസ്തുക്കളെ മനോഹരവും യോജിപ്പുള്ളതുമാക്കുകയും ചെയ്യുന്നു.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समान रंगहरू एकअर्काको नजिक हुन्छन् र चीजहरूलाई सुन्दर र सामंजस्यपूर्ण बनाउँछन्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ورته رنګونه یو بل ته نږدې دي او شیان ښکلي او همغږي کوي.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Cores análogas são próximas e tornam as coisas bonitas e harmoniosas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ਸਮਾਨ ਰੰਗ ਇੱਕ ਦੂਜੇ ਦੇ ਨੇੜੇ ਹੁੰਦੇ ਹਨ ਅਤੇ ਚੀਜ਼ਾਂ ਨੂੰ ਸੁੰਦਰ ਅਤੇ ਇਕਸੁਰ ਬਣਾਉਂਦੇ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Аналогичные цвета расположены близко друг к другу и делают вещи красивыми и гармоничными.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Аналогне боје су близу једна другој и чине ствари лепим и хармоничним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Midabada isku midka ah ayaa isku dhow oo ka dhigaya waxyaabo qurux badan oo iswaafaqsan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Los colores análogos están cerca unos de otros y hacen que las cosas sean hermosas y armoniosas.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Warna analog caket babarengan sareng ngajantenkeun hal-hal anu éndah sareng harmonis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Rangi zinazofanana ziko karibu pamoja na hufanya mambo kuwa mazuri na yenye usawa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Analoga färger står nära varandra och gör saker vackra och harmoniska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Ang mga magkatulad na kulay ay magkakalapit at ginagawang maganda at maayos ang mga bagay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ஒத்த நிறங்கள் நெருக்கமாக இருப்பதால் பொருட்களை அழகாகவும் இணக்கமாகவும் ஆக்குகின்றன.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สีที่คล้ายคลึงกันจะอยู่ใกล้กันและทำให้สิ่งต่างๆ สวยงามและกลมกลืนกัน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Benzer renkler birbirine yakındır ve nesneleri güzel ve uyumlu hale getirir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Аналогічні кольори розташовані поруч один з одним і роблять речі красивими та гармонійними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یکساں رنگ ایک دوسرے کے قریب ہوتے ہیں اور چیزوں کو خوبصورت اور ہم آہنگ بناتے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Các màu tương tự nằm gần nhau và làm cho mọi thứ đẹp và hài hòa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fcf24592e7_0_11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fcf24592e7_0_1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fcf24592e7_0_7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fcf24592e7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Colour illusions from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Iluzionet me ngjyra nga viti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ከ2021 ጀምሮ የቀለም ቅዠቶች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أوهام الألوان من عام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Գունային պատրանքներ 2021 թվականից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Il·lusions de colors del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2021年的色彩幻觉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Kleurenillusies uit 2021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توهمات رنگی از سال ۲۰۲۱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Illusions de couleurs de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Farbillusionen ab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૨૦૨૧ ના રંગ ભ્રમ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के रंगीन भ्रम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Illusioni di colore del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2021年の色の錯覚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2021년의 컬러 일루전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Xeyalên rengîn ji 2021an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Ilusi warna dari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2021-ലെ വർണ്ണ ഭ്രമങ്ങൾ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२०२१ बाट रंग भ्रमहरू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۲۰۲۱ کال د رنګونو وهمونه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Ilusões de cores de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ਤੋਂ ਰੰਗਾਂ ਦੇ ਭਰਮ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Цветовые иллюзии 2021 года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Илузије у боји из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dhalanteedka midabka laga bilaabo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Ilusiones de color de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Ilusi warna ti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Udanganyifu wa rangi kutoka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Färgillusioner från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Mga ilusyon ng kulay mula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ஆம் ஆண்டுக்கான வண்ண மாயைகள்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ภาพลวงตาสีจากปี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2021'den renk illüzyonları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Кольорові ілюзії з 2021 року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سے رنگین وہم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Ảo ảnh màu sắc từ năm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fcf24592e7_0_7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fcf24592e7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in two columns,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Colour illusions from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Iluzionet me ngjyra nga viti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ከ2021 ጀምሮ የቀለም ቅዠቶች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أوهام الألوان من عام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Գունային պատրանքներ 2021 թվականից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Il·lusions de colors del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2021年的色彩幻觉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Kleurenillusies uit 2021</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توهمات رنگی از سال ۲۰۲۱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Illusions de couleurs de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Farbillusionen ab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૨૦૨૧ ના રંગ ભ્રમ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के रंगीन भ्रम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Illusioni di colore del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2021年の色の錯覚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2021년의 컬러 일루전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Xeyalên rengîn ji 2021an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Ilusi warna dari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2021-ലെ വർണ്ണ ഭ്രമങ്ങൾ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२०२१ बाट रंग भ्रमहरू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۲۰۲۱ کال د رنګونو وهمونه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Ilusões de cores de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ਤੋਂ ਰੰਗਾਂ ਦੇ ਭਰਮ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Цветовые иллюзии 2021 года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Илузије у боји из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dhalanteedka midabka laga bilaabo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Ilusiones de color de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Ilusi warna ti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Udanganyifu wa rangi kutoka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Färgillusioner från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Mga ilusyon ng kulay mula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ஆம் ஆண்டுக்கான வண்ண மாயைகள்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ภาพลวงตาสีจากปี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2021'den renk illüzyonları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Кольорові ілюзії з 2021 року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2021 سے رنگین وہم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Ảo ảnh màu sắc từ năm 2021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1a1ecb9677_0_12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1a1ecb9677_0_1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Very little colour is needed for our brain to see it. Shading is much more important!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Trurit tonë i duhet shumë pak ngjyrë për ta parë. Hija është shumë më e rëndësishme!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አንጎላችን ለማየት በጣም ትንሽ ቀለም ያስፈልጋል። ማሸት የበለጠ አስፈላጊ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لا يحتاج دماغنا إلا إلى القليل من الألوان ليتمكن من رؤيتها. التظليل أهم بكثير!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Մեր ուղեղին շատ քիչ գույն է պետք այն տեսնելու համար։ Ստվերավորումը շատ ավելի կարևոր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El nostre cervell necessita molt poc color per veure'l. L'ombrejat és molt més important!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我们的大脑只需要很少的颜色就能看到它。阴影更重要！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Onze hersenen hebben maar heel weinig kleur nodig om het te zien. Schaduw is veel belangrijker!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برای دیدن آن توسط مغز ما به رنگ بسیار کمی نیاز است. سایه‌زنی بسیار مهم‌تر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Notre cerveau n'a besoin que de très peu de couleurs pour les percevoir. L'ombrage est bien plus important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 sind nur sehr wenige Farben nötig, damit unser Gehirn sie wahrnimmt. Schattierungen sind viel wichtiger!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આપણા મગજને તે જોવા માટે ખૂબ જ ઓછા રંગોની જરૂર પડે છે. શેડિંગ વધુ મહત્વપૂર્ણ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हमारे मस्तिष्क को इसे देखने के लिए बहुत कम रंगों की आवश्यकता होती है। छायांकन कहीं अधिक महत्वपूर्ण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Il nostro cervello ha bisogno di pochissimo colore per vederlo. Le sfumature sono molto più importanti!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私たちの脳が色を認識するのに必要なのはほんの少しの色だけです。陰影の方がはるかに重要です。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우리 뇌가 인식하는 데는 아주 적은 색만 필요합니다. 음영이 훨씬 더 중요하죠!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Ji bo ku mejiyê me wê bibîne, pir hindik reng hewce ye. Sîkirin pir girîngtir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Sangat sedikit warna yang diperlukan untuk otak kita melihatnya. Teduhan adalah lebih penting!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നമ്മുടെ തലച്ചോറിന് അത് കാണാൻ വളരെ കുറച്ച് നിറങ്ങൾ മാത്രമേ ആവശ്യമുള്ളൂ. നിഴൽ വളരെ പ്രധാനമാണ്!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हाम्रो मस्तिष्कलाई यो हेर्नको लागि धेरै कम रङ चाहिन्छ। छायाँ धेरै महत्त्वपूर्ण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زموږ دماغ د لیدلو لپاره ډیر لږ رنګ ته اړتیا لري. سیوری ورکول ډیر مهم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Nosso cérebro precisa de muito pouca cor para enxergar. O sombreamento é muito mais importante!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ਸਾਡੇ ਦਿਮਾਗ ਨੂੰ ਇਸਨੂੰ ਦੇਖਣ ਲਈ ਬਹੁਤ ਘੱਟ ਰੰਗਾਂ ਦੀ ਲੋੜ ਹੁੰਦੀ ਹੈ। ਛਾਂ ਬਹੁਤ ਜ਼ਿਆਦਾ ਮਹੱਤਵਪੂਰਨ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Нашему мозгу нужно совсем немного цвета, чтобы его увидеть. Оттенок гораздо важнее!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Веома мало боје је потребно нашем мозгу да је види. Сенчење је много важније!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Midab aad u yar ayaa loo baahan yahay si ay maskaxdeenu u aragto. Hoosaynta ayaa aad uga muhiimsan!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Nuestro cerebro necesita muy poco color para percibirlo. ¡El sombreado es mucho más importante!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Saeutik pisan warna anu dipikabutuh pikeun otak urang pikeun ningali éta. Shading langkung penting!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Rangi kidogo sana inahitajika kwa ubongo wetu kuiona. Kuweka kivuli ni muhimu zaidi!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Väldigt lite färg behövs för att vår hjärna ska kunna se det. Skuggning är mycket viktigare!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Napakakaunting kulay ang kailangan para makita ito ng ating utak. Ang pagtatabing ay mas mahalaga!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நம் மூளை அதைப் பார்க்க மிகக் குறைந்த நிறமே தேவை. நிழல் மிகவும் முக்கியமானது!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สมองของเรามองเห็นสีได้น้อยมาก การแรเงาสำคัญกว่ามาก!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Beynimizin onu görmesi için çok az renge ihtiyaç vardır. Gölgelendirme çok daha önemlidir!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Нашому мозку потрібно дуже мало кольору, щоб його побачити. Затінення набагато важливіше!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ہمارے دماغ کو اسے دیکھنے کے لیے بہت کم رنگ کی ضرورت ہوتی ہے۔ شیڈنگ بہت زیادہ اہم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Não bộ của chúng ta chỉ cần rất ít màu sắc là có thể nhìn thấy được. Việc tô bóng quan trọng hơn nhiều!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fcf24592e7_0_7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fcf24592e7_0_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3114011c085_0_25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3114011c085_0_2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114011c085_0_24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114011c085_0_2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fcf24592e7_0_61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fcf24592e7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Watercolour skill-builder - some things to keep in mind: take your time and enjoy yourself, it’s going to require several layers, things will look bad before they look good, this is practice - it may take more than one try, the paint will dry lighter than it first appears, use different sized brushes for different sized details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Ndërtues aftësish për akuarel - disa gjëra për t'u mbajtur mend: merrni kohën tuaj dhe kënaquni, do të duhen disa shtresa, gjërat do të duken keq përpara se të duken bukur, kjo është praktikë - mund të duhet më shumë se një përpjekje, boja do të thahet më lehtë nga sa duket në fillim, përdorni furça me madhësi të ndryshme për detaje me madhësi të ndryshme.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የውሃ ቀለም ክህሎት ገንቢ - አንዳንድ ነገሮች ልብ ይበሉ-ጊዜዎን ይውሰዱ እና እራስዎን ይደሰቱ ፣ ብዙ ንብርብሮችን ይፈልጋል ፣ ጥሩ ከመታየቱ በፊት ነገሮች መጥፎ ይሆናሉ ፣ ይህ ልምምድ ነው - ከአንድ በላይ ሙከራ ሊወስድ ይችላል ፣ ቀለሙ በመጀመሪያ ከሚታየው የበለጠ ይደርቃል ፣ ለተለያዩ መጠኖች ዝርዝሮች የተለያዩ መጠን ያላቸው ብሩሽዎችን ይጠቀሙ።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بناء مهارة الألوان المائية - بعض الأشياء التي يجب وضعها في الاعتبار: خذ وقتك واستمتع، سيتطلب الأمر عدة طبقات، ستبدو الأشياء سيئة قبل أن تبدو جيدة، هذا مجرد تمرين - قد يستغرق الأمر أكثر من محاولة، سيجف الطلاء بشكل أفتح مما يبدو عليه في البداية، استخدم فرشًا ذات أحجام مختلفة للحصول على تفاصيل ذات أحجام مختلفة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Ջրաներկի հմտությունների զարգացում. մի քանի բան, որոնք պետք է հիշել. ժամանակ հատկացրեք և վայելեք ձեր ժամանակը, դա կպահանջի մի քանի շերտ, իրերը վատ տեսք կունենան, նախքան լավ տեսք ունենալը, սա պրակտիկա է. կարող է պահանջվել մեկից ավելի փորձ, ներկը ավելի թեթև կչորանա, քան առաջին հայացքից թվում է, օգտագործեք տարբեր չափերի վրձիններ տարբեր չափերի մանրամասների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Desenvolupament d'habilitats d'aquarel·la: algunes coses a tenir en compte: pren-te el teu temps i gaudeix-ne, caldran diverses capes, les coses quedaran malament abans de quedar bé, això és pràctica; pot ser que calgui més d'un intent, la pintura s'assecarà més lleugera del que sembla a primera vista, utilitza pinzells de diferents mides per a detalls de diferents mides.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水彩画技巧培养——需要记住的一些事情：慢慢来，享受其中的乐趣，这需要涂上几层，画出来的东西在好看之前可能会先看起来不好，这只是练习——可能需要多次尝试，颜料干了之后会比刚开始看起来更浅，用不同大小的画笔来描绘不同大小的细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Waterverfvaardigheden ontwikkelen - een paar dingen om in gedachten te houden: neem de tijd en geniet ervan, het zal meerdere lagen vereisen, dingen zullen er slecht uitzien voordat ze er goed uitzien, dit is oefening - het kan meer dan één poging kosten, de verf zal lichter opdrogen dan het in eerste instantie lijkt, gebruik penselen van verschillende grootte voor details van verschillende groottes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مهارت‌آموز آبرنگ - نکاتی که باید در نظر داشته باشید: وقت بگذارید و از آن لذت ببرید، به چندین لایه نیاز دارد، قبل از اینکه خوب به نظر برسند، ابتدا ظاهر بدی پیدا می‌کنند، این یک تمرین است - ممکن است بیش از یک بار امتحان کردن لازم باشد، رنگ روشن‌تر از آنچه در ابتدا به نظر می‌رسد خشک می‌شود، برای جزئیات با اندازه‌های مختلف از قلم‌موهای با اندازه‌های مختلف استفاده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Développement des compétences en aquarelle - quelques points à garder à l'esprit : prenez votre temps et amusez-vous, il faudra plusieurs couches, les choses auront l'air mauvaises avant d'être belles, c'est un exercice - cela peut prendre plus d'un essai, la peinture séchera plus claire qu'il n'y paraît au premier abord, utilisez des pinceaux de tailles différentes pour des détails de tailles différentes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Aquarell-Fertigkeiten-Aufbau - einige Dinge, die Sie beachten sollten: Nehmen Sie sich Zeit und haben Sie Spaß, es werden mehrere Schichten erforderlich sein, die Dinge werden schlecht aussehen, bevor sie gut aussehen, das ist Übung - es kann mehr als einen Versuch erfordern, die Farbe wird heller trocknen, als sie zunächst erscheint, verwenden Sie Pinsel unterschiedlicher Größe für unterschiedlich große Details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વોટરકલર કૌશલ્ય-નિર્માતા - ધ્યાનમાં રાખવા જેવી કેટલીક બાબતો: તમારો સમય કાઢો અને આનંદ માણો, તેમાં અનેક સ્તરોની જરૂર પડશે, વસ્તુઓ સારી દેખાય તે પહેલાં ખરાબ દેખાશે, આ પ્રથા છે - તેમાં એક કરતાં વધુ પ્રયાસ લાગી શકે છે, પેઇન્ટ પ્રથમ દેખાય તેના કરતાં હળવા સુકાઈ જશે, વિવિધ કદની વિગતો માટે વિવિધ કદના બ્રશનો ઉપયોગ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जलरंग कौशल-निर्माता - कुछ बातें ध्यान में रखें: अपना समय लें और आनंद लें, इसके लिए कई परतों की आवश्यकता होगी, चीजें अच्छी दिखने से पहले खराब दिखेंगी, यह अभ्यास है - इसमें एक से अधिक प्रयास लग सकते हैं, रंग सूखने पर पहले की तुलना में हल्का होगा, विभिन्न आकार के विवरणों के लिए अलग-अलग आकार के ब्रश का उपयोग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Sviluppo delle abilità con l'acquerello: alcune cose da tenere a mente: prenditi il ​​tuo tempo e divertiti, saranno necessari diversi strati, le cose appariranno brutte prima di apparire belle, questa è pratica: potrebbero essere necessari più di un tentativo, la vernice si asciugherà più chiara di quanto sembri all'inizio, usa pennelli di dimensioni diverse per dettagli di dimensioni diverse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水彩画のスキルアップ - 覚えておくべきこと：時間をかけて楽しみましょう。何層にも重ね塗りする必要があります。良く見えるようになる前に、まずは悪く見えることもあります。これは練習です。複数回試す必要があるかもしれません。絵の具は乾くと、最初に見えるよりも薄くなります。細部の大きさに合わせて、異なるサイズの筆を使い分け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수채화 기술 향상 - 염두에 두어야 할 몇 가지 사항: 시간을 내어 즐기세요. 여러 겹 칠해야 합니다. 좋아 보이기 전에는 나빠 보일 수 있습니다. 이것은 연습입니다. 여러 번 시도해야 할 수도 있습니다. 페인트는 처음 보이는 것보다 밝게 건조됩니다. 크기가 다른 세부 사항에는 크기가 다른 브러시를 사용하세요.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Avakerê jêhatîbûna boyaxkirina bi rengên avî - çend tişt hene ku divê di hişê xwe de bigirin: wextê xwe bigirin û kêfê bikin, ew ê çend tebeqeyan hewce bike, tişt dê berî ku baş xuya bikin xirab xuya bikin, ev pratîk e - dibe ku ji yekê zêdetir ceribandinê bigire, boyax dê ji ya ku di destpêkê de xuya dike siviktir zuwa bibe, ji bo hûrguliyên bi mezinahiyên cûda firçeyên bi mezinahiyên cûda bikar bînin.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Pembina kemahiran cat air - beberapa perkara yang perlu diingat: luangkan masa anda dan nikmati diri anda, ia akan memerlukan beberapa lapisan, perkara akan kelihatan buruk sebelum ia kelihatan baik, ini adalah amalan - ia mungkin mengambil lebih daripada satu percubaan, cat akan kering lebih ringan daripada yang pertama kali muncul, gunakan berus bersaiz berbeza untuk butiran saiz yang berbeza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വാട്ടർ കളർ സ്കിൽ-ബിൽഡർ - മനസ്സിൽ സൂക്ഷിക്കേണ്ട ചില കാര്യങ്ങൾ: സമയമെടുത്ത് സ്വയം ആസ്വദിക്കൂ, ഇതിന് നിരവധി ലെയറുകൾ വേണ്ടിവരും, കാര്യങ്ങൾ നന്നായി കാണപ്പെടുന്നതിന് മുമ്പ് മോശമായി കാണപ്പെടും, ഇതാണ് പരിശീലനം - ഇതിന് ഒന്നിലധികം ശ്രമങ്ങൾ എടുത്തേക്കാം, പെയിന്റ് ആദ്യം ദൃശ്യമാകുന്നതിനേക്കാൾ ഭാരം കുറഞ്ഞ രീതിയിൽ ഉണങ്ങും, വ്യത്യസ്ത വലുപ്പത്തിലുള്ള വിശദാംശങ്ങൾക്ക് വ്യത്യസ്ത വലുപ്പത്തിലുള്ള ബ്രഷുകൾ ഉപയോഗിക്കുക.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पानी रंगको सीप निर्माणकर्ता - ध्यानमा राख्नुपर्ने केही कुराहरू: आफ्नो समय लिनुहोस् र आफैंलाई आनन्द लिनुहोस्, यसको लागि धेरै तहहरू आवश्यक पर्नेछ, चीजहरू राम्रो देखिनु अघि नराम्रो देखिनेछन्, यो अभ्यास हो - यसले एक भन्दा बढी प्रयास गर्न सक्छ, रंग पहिलो पटक देखिने भन्दा हल्का सुक्नेछ, फरक आकारको विवरणहरूको लागि फरक आकारको ब्रश प्रयोग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اوبو رنګ مهارت جوړونکی - ځینې شیان چې باید په پام کې ونیول شي: خپل وخت واخلئ او له ځانه خوند واخلئ، دا به څو طبقو ته اړتیا ولري، شیان به د ښه ښکاري کیدو دمخه بد ښکاري، دا تمرین دی - دا ممکن له یو څخه ډیر هڅه وکړي، رنګ به د لومړي ځل په پرتله په سپک ډول وچ شي، د مختلفو اندازو توضیحاتو لپاره د مختلفو اندازو برشونه وکاروئ.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Habilidades de aquarela para desenvolver - algumas coisas para manter em mente: não tenha pressa e divirta-se, serão necessárias várias camadas, as coisas ficarão ruins antes de ficarem boas, isso é prática - pode levar mais de uma tentativa, a tinta secará mais clara do que parece à primeira vista, use pincéis de tamanhos diferentes para detalhes de tamanhos diferentes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ਵਾਟਰਕਲਰ ਹੁਨਰ-ਨਿਰਮਾਤਾ - ਕੁਝ ਗੱਲਾਂ ਯਾਦ ਰੱਖੋ: ਆਪਣਾ ਸਮਾਂ ਲਓ ਅਤੇ ਆਪਣੇ ਆਪ ਦਾ ਆਨੰਦ ਮਾਣੋ, ਇਸ ਲਈ ਕਈ ਪਰਤਾਂ ਦੀ ਲੋੜ ਪਵੇਗੀ, ਚੀਜ਼ਾਂ ਚੰਗੀਆਂ ਲੱਗਣ ਤੋਂ ਪਹਿਲਾਂ ਬੁਰੀਆਂ ਦਿਖਾਈ ਦੇਣਗੀਆਂ, ਇਹ ਅਭਿਆਸ ਹੈ - ਇਸ ਵਿੱਚ ਇੱਕ ਤੋਂ ਵੱਧ ਕੋਸ਼ਿਸ਼ਾਂ ਲੱਗ ਸਕਦੀਆਂ ਹਨ, ਪੇਂਟ ਪਹਿਲੀ ਵਾਰ ਦਿਖਾਈ ਦੇਣ ਨਾਲੋਂ ਹਲਕਾ ਸੁੱਕ ਜਾਵੇਗਾ, ਵੱਖ-ਵੱਖ ਆਕਾਰ ਦੇ ਵੇਰਵਿਆਂ ਲਈ ਵੱਖ-ਵੱਖ ਆਕਾਰ ਦੇ ਬੁਰਸ਼ਾਂ ਦੀ ਵਰਤੋਂ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Развитие навыков работы с акварелью — вот что нужно помнить: не торопитесь и наслаждайтесь процессом. Вам понадобится несколько слоев. Сначала все будет выглядеть плохо, а потом станет хорошо. Это практика. Может потребоваться не одна попытка. Краска высохнет светлее, чем кажется на первый взгляд. Для деталей разного размера используйте кисти разного размера.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Вештина акварела - неколико ствари које треба имати на уму: не журите и уживајте, биће потребно неколико слојева, ствари ће изгледати лоше пре него што изгледају добро, ово је вежба - можда ће бити потребно више од једног покушаја, боја ће се осушити светлије него што се на први поглед чини, користите четкице различитих величина за детаље различитих величина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Xirfad-dhisaha midabka Watercolor - Waxyaabaha qaarkood ee maskaxda lagu hayo: qaado wakhtigaaga oo ku raaxayso naftaada, waxay u baahan doontaa dhowr lakab, arrimuhu way xumaan doonaan ka hor inta aanay si fiican u eegin, tani waa ficil - waxay qaadan kartaa in ka badan hal isku day, rinji wuxuu u qallajin doonaa ka fudud sidii uu marka hore u muuqan lahaa, isticmaal burush kala duwan si aad u hesho faahfaahin kala duwan.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Desarrollador de habilidades con la acuarela: algunas cosas para tener en cuenta: tómate tu tiempo y disfruta, requerirá varias capas, las cosas se verán mal antes de verse bien, esto es práctica: puede tomar más de un intento, la pintura se secará más clara de lo que parece a primera vista, usa pinceles de diferentes tamaños para detalles de diferentes tamaños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Tukang cat cai - sababaraha hal anu kedah diperhatoskeun: luangkan waktos anjeun sareng nikmati diri anjeun, éta peryogi sababaraha lapisan, hal-hal bakal katingali goréng sateuacan katingali saé, ieu mangrupikeun prakték - peryogi langkung ti hiji usaha, cét bakal garing langkung hampang tibatan anu mimiti muncul, paké sikat ukuran anu béda pikeun detil ukuran anu béda.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Mjenzi wa ujuzi wa rangi ya maji - baadhi ya mambo ya kukumbuka: chukua muda wako na ufurahie mwenyewe, itahitaji tabaka kadhaa, mambo yataonekana kuwa mabaya kabla ya kuonekana vizuri, hii ni mazoezi - inaweza kuchukua zaidi ya jaribio moja, rangi itakauka nyepesi kuliko inavyoonekana kwanza, tumia brashi za ukubwa tofauti kwa maelezo ya ukubwa tofauti.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Akvarellfärdighetsbyggare – några saker att tänka på: ta god tid på dig och njut, det kommer att krävas flera lager, saker kommer att se dåliga ut innan de ser bra ut, detta är övning – det kan ta mer än ett försök, färgen kommer att torka ljusare än den först ser ut, använd penslar av olika storlek för detaljer av olika storlek.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Watercolor skill-builder - ilang bagay na dapat tandaan: maglaan ng oras at magsaya sa iyong sarili, mangangailangan ito ng ilang layer, magmumukhang masama ang mga bagay bago sila maging maganda, ito ay pagsasanay - maaaring tumagal ng higit sa isang pagsubok, ang pintura ay matutuyo nang mas magaan kaysa sa unang hitsura nito, gumamit ng iba't ibang laki ng mga brush para sa iba't ibang laki ng mga detalye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வாட்டர்கலர் திறன்-கட்டமைப்பாளர் - மனதில் கொள்ள வேண்டிய சில விஷயங்கள்: உங்கள் நேரத்தை எடுத்துக் கொள்ளுங்கள், நீங்களே மகிழுங்கள், இதற்கு பல அடுக்குகள் தேவைப்படும், விஷயங்கள் நன்றாகத் தெரிவதற்கு முன்பு மோசமாகத் தோன்றும், இது பயிற்சி - இதற்கு ஒன்றுக்கு மேற்பட்ட முயற்சிகள் எடுக்கலாம், வண்ணப்பூச்சு முதலில் தோன்றுவதை விட இலகுவாக உலரும், வெவ்வேறு அளவிலான விவரங்களுக்கு வெவ்வேறு அளவிலான தூரிகைகளைப் பயன்படுத்தவும்.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ทักษะการวาดภาพสีน้ำ - สิ่งที่ควรจำไว้: ใช้เวลาและเพลิดเพลินไปกับมัน จำเป็นต้องวาดหลายชั้น สิ่งต่างๆ จะดูไม่ดีก่อนที่จะดูดี นี่เป็นการฝึกฝน - อาจต้องลองมากกว่าหนึ่งครั้ง สีจะแห้งและอ่อนกว่าที่เห็นในตอนแรก ใช้แปรงขนาดต่างๆ สำหรับรายละเอียดที่มีขนาดต่างกัน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Suluboya beceri geliştiricisi - aklınızda bulundurmanız gereken bazı şeyler: acele etmeyin ve keyfini çıkarın, birkaç katman gerektirecek, işler iyi görünmeden önce kötü görünecek, bu bir pratik - birden fazla deneme gerekebilir, boya ilk göründüğünden daha açık renkte kuruyacaktır, farklı boyutlardaki detaylar için farklı boyutlarda fırçalar kullanın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Розвиток навичок акварелі — кілька речей, які слід пам’ятати: не поспішайте та насолоджуйтесь, знадобиться кілька шарів, речі будуть виглядати погано, перш ніж стануть виглядати добре, це практика — може знадобитися більше однієї спроби, фарба висохне світлішою, ніж здається спочатку, використовуйте пензлі різного розміру для деталей різного розміру.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واٹر کلر سکل بلڈر - ذہن میں رکھنے کے لیے کچھ چیزیں: اپنا وقت نکالیں اور خود سے لطف اندوز ہوں، اس کے لیے کئی تہوں کی ضرورت ہوگی، چیزیں اچھی لگنے سے پہلے ہی بری لگیں گی، یہ پریکٹس ہے - اس میں ایک سے زیادہ کوششیں لگ سکتی ہیں، پینٹ پہلے ظاہر ہونے سے ہلکا خشک ہوجائے گا، مختلف سائز کی تفصیلات کے لیے مختلف سائز کے برش استعمال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Xây dựng kỹ năng vẽ màu nước - một số điều cần lưu ý: hãy dành thời gian và tận hưởng, bạn sẽ cần vẽ nhiều lớp, mọi thứ sẽ trông tệ trước khi đẹp, đây là quá trình luyện tập - có thể phải thử nhiều lần, màu sơn sẽ khô nhạt hơn so với lúc đầu, hãy sử dụng các loại cọ có kích thước khác nhau cho các chi tiết có kích thước khác nhau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1a8840333c_0_9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21a8840333c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in two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Step 1: Light Underdrawing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Hapi 1: Vizatim i lehtë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ደረጃ 1፡ የብርሃን ስር መሳል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الخطوة 1: الرسم التمهيدي الخفيف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Քայլ 1. Թեթև ներքնագծում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 1: Dibuix inferior lleuger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步骤 1：浅色底稿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Stap 1: Licht onderteken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مرحله 1: زیرسازی سبک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Étape 1 : Dessin sous-jacent léger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Schritt 1: Leichte Unterzeichnung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પગલું 1: લાઇટ અંડરડ્રોઇંગ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1: हल्का अंडरड्राइंग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Fase 1: Disegno di base leggero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ステップ1：軽い下描き</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1단계: 가벼운 언더드로잉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Gava 1: Binxêzkirina Sivik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Langkah 1: Underdrawing Ringan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ഘട്ടം 1: ലൈറ്റ് അണ്ടർഡ്രോയിംഗ്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१: हल्का अन्डरड्रइङ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لومړی ګام: د رڼا لاندې انځور کول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Etapa 1: Desenho leve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ਕਦਮ 1: ਹਲਕਾ ਅੰਡਰਡਰਾਇੰਗ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Шаг 1: Легкий набросок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Корак 1: Лагано подцртавање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Tallaabada 1: Hoos-u-dhigista Iftiinka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Paso 1: Dibujo subyacente ligero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Hambalan 1: Underdrawing Lampu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Hatua ya 1: Uchoraji mwepesi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Steg 1: Lätt underteckning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Hakbang 1: Banayad na Underdrawing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படி 1: லேசான அண்டர்டிராயிங்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ขั้นตอนที่ 1: การถอนแสง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Adım 1: Hafif Alt Çizim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Крок 1: Легке підкреслення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مرحلہ 1: ہلکی انڈر ڈرائنگ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Bước 1: Vẽ nhẹ phần dưới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21a8840333c_0_9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21a8840333c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Watercolour Skill-builder: 2) Base Wash and First Layers: Wet your paper before laying down your wash to get a smooth finish. Your paint layers should be quite watery and thin at this stage. Work lighter to darker considering the placement of highlights and shadows as you begin to build up your layers.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Ndërtues Aftësish për Bojëra Akuarel: 2) Larja Bazë dhe Shtresat e Para: Lagni letrën përpara se të vendosni larjen për të arritur një përfundim të lëmuar. Shtresat e bojës duhet të jenë mjaft të holla dhe të holla në këtë fazë. Punoni nga më të çelëtat në më të errëtat, duke marrë parasysh vendosjen e ndriçimeve dhe hijeve ndërsa filloni të ndërtoni shtresat.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የውሃ ቀለም ክህሎት ገንቢ፡ 2) የመሠረት ማጠቢያ እና የመጀመሪያ ንብርብሮች፡- ለስላሳ አጨራረስ እጥበትዎን ከማስቀመጥዎ በፊት ወረቀትዎን ያጠቡ። በዚህ ደረጃ የቀለም ሽፋኖችዎ በጣም ውሃ እና ቀጭን መሆን አለባቸው. ንብርብሮችዎን መገንባት ሲጀምሩ የድምቀቶችን እና የጥላዎችን አቀማመጥ ግምት ውስጥ በማስገባት ከቀላል ወደ ጨለማ ይስሩ።</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صقل مهارات الألوان المائية: ٢) غسل القاعدة والطبقات الأولى: بلل ورقتك قبل وضع غسلتك للحصول على لمسة نهائية ناعمة. يجب أن تكون طبقات الطلاء رقيقة وخفيفة في هذه المرحلة. ابدأ بالتدرج من الفاتح إلى الداكن مع مراعاة توزيع الإضاءات والظلال عند البدء في بناء الطبقات.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Ջրաներկի հմտությունների զարգացում. 2) Հիմնական լվացում և առաջին շերտեր. Թրջեք թուղթը նախքան լվացքը քսելը, որպեսզի ստանաք հարթ մակերես: Այս փուլում ներկի շերտերը պետք է լինեն բավականին ջրիկ և բարակ: Աշխատեք ավելի բացից մինչև մուգ գույներով՝ հաշվի առնելով լուսավորող նյութերի և ստվերների տեղադրումը, երբ սկսում եք շերտերը համալրել:</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Habilitats d'aquarel·la per a desenvolupar: 2) Aigua base i primeres capes: mulleu el paper abans de col·locar l'aiguada per obtenir un acabat suau. Les capes de pintura han de ser força aquoses i primes en aquesta etapa. Treballeu de més clar a més fosc tenint en compte la col·locació de les llums i les ombres a mesura que comenceu a construir les capes.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水彩画技巧提升：2) 底色和第一层：在铺底色之前，先将纸打湿，以确保画出平滑的层次。此时，你的颜料层应该比较稀薄。在开始构建层次时，根据高光和阴影的位置，从浅到深进行绘制。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Waterverfvaardigheden: 2) Basisverf en eerste lagen: Maak je papier nat voordat je de verf aanbrengt voor een gladde afwerking. Je verflagen moeten in dit stadium vrij waterig en dun zijn. Werk van lichter naar donkerder en houd rekening met de plaatsing van hooglichten en schaduwen terwijl je de lagen opbouwt.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تقویت مهارت آبرنگ: ۲) رنگ پایه و لایه‌های اول: قبل از اینکه رنگ پایه را روی کاغذ بریزید، آن را خیس کنید تا سطحی صاف و یکدست داشته باشید. لایه‌های رنگ شما در این مرحله باید کاملاً آبکی و رقیق باشند. با توجه به محل قرارگیری هایلایت‌ها و سایه‌ها، با شروع ساخت لایه‌ها، از روشن‌تر به تیره‌تر کار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Techniques d'aquarelle : 2) Lavis de base et premières couches : Humidifiez votre papier avant d'appliquer votre lavis pour obtenir un fini lisse. Vos couches de peinture doivent être assez liquides et fines à ce stade. Travaillez du plus clair au plus foncé en tenant compte du placement des hautes lumières et des ombres au fur et à mesure de la construction de vos couches.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Aquarell-Fertigkeitsaufbau: 2) Grundierung und erste Schichten: Befeuchten Sie Ihr Papier vor dem Auftragen der Lasur, um ein glattes Finish zu erzielen. Ihre Farbschichten sollten zu diesem Zeitpunkt recht wässrig und dünn sein. Arbeiten Sie sich von hell nach dunkel vor und achten Sie dabei auf die Platzierung von Lichtern und Schatten, während Sie mit dem Aufbau der Schichten beginnen.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વોટરકલર સ્કિલ-બિલ્ડર: 2) બેઝ વોશ અને ફર્સ્ટ લેયર્સ: સ્મૂધ ફિનિશ મેળવવા માટે વોશ મૂકતા પહેલા તમારા પેપરને ભીના કરો. આ તબક્કે તમારા પેઇન્ટ લેયર્સ એકદમ પાણીવાળા અને પાતળા હોવા જોઈએ. જેમ જેમ તમે તમારા લેયર્સ બનાવવાનું શરૂ કરો છો તેમ તેમ હાઇલાઇટ્સ અને શેડોઝના સ્થાનને ધ્યાનમાં રાખીને હળવાથી ઘાટા રંગનું કામ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जलरंग कौशल निर्माण: 2) बेस वॉश और पहली परतें: चिकनी फिनिश पाने के लिए वॉश लगाने से पहले कागज़ को गीला कर लें। इस स्तर पर आपकी पेंट की परतें काफ़ी पानीदार और पतली होनी चाहिए। परतों को बनाते समय हाइलाइट्स और शैडो की स्थिति को ध्यान में रखते हुए हल्के से गहरे रंग में काम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Tecniche di acquerello: 2) Lavaggio di base e primi strati: bagna la carta prima di stendere il lavaggio per ottenere una finitura liscia. Gli strati di pittura dovrebbero essere piuttosto acquosi e sottili in questa fase. Lavora da tonalità più chiare a più scure, considerando la posizione delle luci e delle ombre mentre inizi a stendere gli strati.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水彩画スキルアップ：2) ベースウォッシュと最初の層：滑らかな仕上がりにするために、ウォッシュを塗る前に紙を濡らしてください。この段階では、絵具の層はかなり水っぽく、薄くなっているはずです。ハイライトとシャドウの位置を考慮しながら、明るい色から暗い色へと塗り重ねていき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수채화 스킬 강화: 2) 베이스워시와 첫 번째 레이어: 매끄러운 마무리를 위해 워시를 바르기 전에 종이를 적셔주세요. 이 단계에서 물감 층은 충분히 묽고 얇아야 합니다. 레이어를 쌓을 때 하이라이트와 섀도우의 위치를 ​​고려하여 밝은 색부터 어두운 색으로 칠하세요.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Avakirina Jêhatîbûna Boyaxa Avî: 2) Şuştina Bingehîn û Qatên Yekem: Berî ku hûn boyaxa xwe deynin ser kaxezê, ji bo ku rengekî nerm çêbibe, kaxezê xwe şil bikin. Di vê qonaxê de, divê qatên boyaxa we pir avî û tenik bin. Dema ku hûn dest bi avakirina qatan dikin, ji rengên sivik ber bi tarîtir ve bixebitin, cîhê ronîkirin û siyayan li ber çavan bigirin.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Pembina Kemahiran Cat Air: 2) Cuci Asas dan Lapisan Pertama: Basahkan kertas anda sebelum meletakkan basuhan anda untuk mendapatkan kemasan yang licin. Lapisan cat anda sepatutnya agak berair dan nipis pada peringkat ini. Bekerja dengan lebih cerah kepada lebih gelap mengambil kira peletakan sorotan dan bayang-bayang semasa anda mula membina lapisan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വാട്ടർ കളർ സ്കിൽ-ബിൽഡർ: 2) ബേസ് വാഷും ഫസ്റ്റ് ലെയറുകളും: മിനുസമാർന്ന ഫിനിഷ് ലഭിക്കുന്നതിന് നിങ്ങളുടെ വാഷ് വയ്ക്കുന്നതിന് മുമ്പ് പേപ്പർ നനയ്ക്കുക. ഈ ഘട്ടത്തിൽ നിങ്ങളുടെ പെയിന്റ് ലെയറുകൾ വളരെ വെള്ളവും നേർത്തതുമായിരിക്കണം. നിങ്ങളുടെ ലെയറുകൾ നിർമ്മിക്കാൻ തുടങ്ങുമ്പോൾ ഹൈലൈറ്റുകളുടെയും ഷാഡോകളുടെയും സ്ഥാനം കണക്കിലെടുത്ത് ഭാരം കുറഞ്ഞതിൽ നിന്ന് ഇരുണ്ടതിലേക്ക് പ്രവർത്തിക്കുക.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वाटरकलर सीप-निर्माता: २) आधार धुने र पहिलो तहहरू: चिल्लो फिनिश प्राप्त गर्न आफ्नो धुने ठाउँ राख्नु अघि आफ्नो कागज भिजाउनुहोस्। यस चरणमा तपाईंको पेन्ट तहहरू धेरै पानीदार र पातलो हुनुपर्छ। तपाईंले आफ्नो तहहरू बनाउन सुरु गर्दा हाइलाइटहरू र छायाँहरूको स्थानलाई विचार गर्दै हल्का देखि गाढा सम्म काम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اوبو رنګ مهارت جوړونکی: ۲) د مینځلو اساس او لومړۍ طبقې: د مینځلو دمخه خپل کاغذ لوند کړئ ترڅو یو نرم پای ترلاسه کړئ. ستاسو د رنګ طبقې باید پدې مرحله کې خورا اوبه لرونکي او نري وي. د لوړوالي او سیوري ځای په پام کې نیولو سره له سپک څخه تر تیاره پورې کار وکړئ کله چې تاسو خپل طبقې جوړول پیل کوئ.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Habilidades em aquarela: 2) Aguada de base e primeiras camadas: Molhe o papel antes de aplicar a aguada para obter um acabamento liso. As camadas de tinta devem estar bem aguadas e finas nesta fase. Trabalhe do mais claro ao mais escuro, considerando o posicionamento dos realces e sombras à medida que você começa a construir suas camadas.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ਵਾਟਰਕਲਰ ਹੁਨਰ-ਨਿਰਮਾਤਾ: 2) ਬੇਸ ਵਾਸ਼ ਅਤੇ ਪਹਿਲੀਆਂ ਪਰਤਾਂ: ਇੱਕ ਨਿਰਵਿਘਨ ਫਿਨਿਸ਼ ਪ੍ਰਾਪਤ ਕਰਨ ਲਈ ਆਪਣੇ ਵਾਸ਼ ਨੂੰ ਰੱਖਣ ਤੋਂ ਪਹਿਲਾਂ ਆਪਣੇ ਕਾਗਜ਼ ਨੂੰ ਗਿੱਲਾ ਕਰੋ। ਇਸ ਪੜਾਅ 'ਤੇ ਤੁਹਾਡੀਆਂ ਪੇਂਟ ਪਰਤਾਂ ਕਾਫ਼ੀ ਪਾਣੀ ਵਾਲੀਆਂ ਅਤੇ ਪਤਲੀਆਂ ਹੋਣੀਆਂ ਚਾਹੀਦੀਆਂ ਹਨ। ਜਿਵੇਂ ਹੀ ਤੁਸੀਂ ਆਪਣੀਆਂ ਪਰਤਾਂ ਬਣਾਉਣਾ ਸ਼ੁਰੂ ਕਰਦੇ ਹੋ, ਹਾਈਲਾਈਟਸ ਅਤੇ ਸ਼ੈਡੋ ਦੀ ਪਲੇਸਮੈਂਟ ਨੂੰ ਧਿਆਨ ਵਿੱਚ ਰੱਖਦੇ ਹੋਏ ਹਲਕੇ ਤੋਂ ਗੂੜ੍ਹੇ ਤੱਕ ਕੰਮ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Развитие навыков работы с акварелью: 2) Базовая заливка и первые слои: Смочите бумагу перед нанесением заливки, чтобы добиться гладкой поверхности. На этом этапе слои краски должны быть достаточно водянистыми и тонкими. Работайте от светлых к темным тонам, учитывая расположение бликов и теней по мере наращивания слоев.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Вештине акварела: 2) Основни премаз и први слојеви: Навлажите папир пре наношења премаза како бисте добили глатку завршну обраду. Слојеви боје треба да буду прилично воденасти и танки у овој фази. Радите од светлијих ка тамнијим деловима боје, водећи рачуна о распореду светлих и сенки док почињете да наносите слојеве.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Xirfad-dhisaha Midabka Biyaha: 2) Ku dhaq Saldhigga iyo Lakabyada Koowaad: Qooyi warqaddaada ka hor intaadan dhigin dhaqiddaada si aad u hesho dhammaystir siman. Lakabyada rinjigaagu waa inay noqdaan kuwo biyo leh oo dhuuban marxaladdan. Si fudud u shaqee si aad u madoobaato iyada oo la tixgelinayo meelaynta iftiiminta iyo hadhyada markaad bilowdo inaad dhisto lakabyadaada.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Desarrollo de habilidades de acuarela: 2) Lavado base y primeras capas: Humedezca el papel antes de aplicar el lavado para obtener un acabado suave. En esta etapa, las capas de pintura deben ser bastante acuosas y delgadas. Trabaje de más claro a más oscuro, considerando la ubicación de las luces y las sombras a medida que va creando las capas.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Watercolor Skill-builder: 2) Base Wash sareng First Layer: Baseuh kertas anjeun saencan nempatkeun cucian anjeun pikeun hasil anu mulus. Lapisan cet anjeun kedah rada caian sareng ipis dina tahap ieu. Gawéna langkung hampang dugi ka poék merhatikeun panempatan sorotan sareng bayangan nalika anjeun mimiti ngawangun lapisan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Mjenzi wa Ustadi wa Watercolor: 2) Osha Msingi na Tabaka za Kwanza: Lowesha karatasi yako kabla ya kuwekea sufu yako ili kumaliza laini. Tabaka zako za rangi zinapaswa kuwa na maji na nyembamba katika hatua hii. Fanya kazi nyepesi hadi nyeusi ukizingatia uwekaji wa vivutio na vivuli unapoanza kuunda tabaka zako.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Akvarellfärdighetsbyggare: 2) Basfärg och första lagren: Fukta pappret innan du lägger ut färgen för att få en jämn yta. Dina färglager bör vara ganska vattniga och tunna i detta skede. Arbeta från ljusare till mörkare med tanke på placeringen av högdagrar och skuggor när du börjar bygga upp dina lager.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Watercolor Skill-builder: 2) Base Wash at First Layers: Basain ang iyong papel bago ilapag ang iyong labahan upang makakuha ng makinis na pagtatapos. Ang iyong mga layer ng pintura ay dapat na medyo matubig at manipis sa yugtong ito. Magtrabaho nang mas magaan hanggang sa mas madilim na isinasaalang-alang ang paglalagay ng mga highlight at anino habang nagsisimula kang bumuo ng iyong mga layer.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வாட்டர்கலர் திறன்-உருவாக்கி: 2) பேஸ் வாஷ் மற்றும் முதல் அடுக்குகள்: மென்மையான பூச்சு பெற உங்கள் வாஷை கீழே வைப்பதற்கு முன் உங்கள் காகிதத்தை நனைக்கவும். இந்த கட்டத்தில் உங்கள் பெயிண்ட் அடுக்குகள் மிகவும் நீர் நிறைந்ததாகவும் மெல்லியதாகவும் இருக்க வேண்டும். உங்கள் அடுக்குகளை உருவாக்கத் தொடங்கும் போது ஹைலைட்ஸ் மற்றும் நிழல்களின் இடத்தைக் கருத்தில் கொண்டு இலகுவானது முதல் அடர் வரை வேலை செய்யுங்கள்.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ทักษะสีน้ำ: 2) การลงสีรองพื้นและชั้นแรก: ทำให้กระดาษเปียกก่อนลงสีรองพื้นเพื่อให้ได้พื้นผิวที่เรียบเนียน ชั้นสีของคุณควรจะค่อนข้างเหลวและบางในขั้นตอนนี้ ค่อยๆ ไล่สีจากอ่อนไปเข้มโดยพิจารณาจากตำแหน่งของไฮไลท์และเงาเมื่อคุณเริ่มลงสีรองพื้น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Suluboya Beceri Geliştirme: 2) Baz Boyama ve İlk Katmanlar: Pürüzsüz bir sonuç elde etmek için boyamadan önce kağıdınızı ıslatın. Boya katmanlarınız bu aşamada oldukça sulu ve ince olmalıdır. Katmanlarınızı oluşturmaya başlarken, vurguların ve gölgelerin yerleşimini göz önünde bulundurarak açıktan koyuya doğru ilerleyin.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Розвиток навичок акварелі: 2) Базова розмивка та перші шари: Змочіть папір перед нанесенням розмивки, щоб отримати гладке покриття. На цьому етапі ваші шари фарби мають бути досить водянистими та тонкими. Працюйте від світлішого до темнішого, враховуючи розташування відблисків та тіней, коли почнете накладати шари.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واٹر کلر سکل بلڈر: 2) بیس واش اور پہلی پرتیں: ہموار تکمیل حاصل کرنے کے لیے اپنے واش کو نیچے رکھنے سے پہلے اپنے کاغذ کو گیلا کریں۔ اس مرحلے پر آپ کی پینٹ کی پرتیں کافی پانی والی اور پتلی ہونی چاہئیں۔ جب آپ اپنی تہوں کو بنانا شروع کرتے ہیں تو ہائی لائٹس اور شیڈو کی جگہ کو مدنظر رکھتے ہوئے ہلکے سے گہرے کام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Rèn luyện kỹ năng vẽ màu nước: 2) Lớp nền và lớp đầu tiên: Làm ướt giấy trước khi vẽ lớp nền để có được lớp màu mịn. Các lớp màu của bạn nên khá loãng và mỏng ở giai đoạn này. Hãy tô màu từ nhạt đến đậm, cân nhắc đến vị trí của các điểm sáng và tối khi bạn bắt đầu vẽ các lớp màu.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solidFill>
                <a:schemeClr val="dk1"/>
              </a:solidFill>
              <a:latin typeface="Open Sans"/>
              <a:ea typeface="Open Sans"/>
              <a:cs typeface="Open Sans"/>
              <a:sym typeface="Open San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21a8840333c_0_10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21a8840333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in two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Step 3: More Layers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Hapi 3: Më shumë shtresa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ደረጃ 3: ተጨማሪ ንብርብሮች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الخطوة 3: المزيد من الطبقات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Քայլ 3. Ավելի շատ շերտեր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 3: Més capes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步骤3：更多层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Stap 3: Meer lagen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مرحله ۳: لایه‌های بیشتر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Étape 3 : Plus de couches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Schritt 3: Weitere Schichten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પગલું 3: વધુ સ્તરો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3: अधिक परतें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Fase 3: Altri strati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ステップ3：レイヤーの追加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3단계: 더 많은 레이어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Gava 3: Zêdetir Qat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Langkah 3: Lebih Banyak Lapisan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ഘട്ടം 3: കൂടുതൽ പാളികൾ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३: थप तहहरू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دریم ګام: نور پرتونه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Etapa 3: Mais camadas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ਕਦਮ 3: ਹੋਰ ਪਰਤਾਂ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Шаг 3: Больше слоев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Корак 3: Више слојева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Tallaabada 3: Lakabyo badan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Paso 3: Más capas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Lengkah 3: Langkung Lapisan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Hatua ya 3: Tabaka Zaidi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Steg 3: Fler lager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Hakbang 3: Higit pang mga Layer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படி 3: மேலும் அடுக்குகள்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ขั้นตอนที่ 3: เพิ่มเลเยอร์เพิ่มเติม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Adım 3: Daha Fazla Katman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Крок 3: Більше шарів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مرحلہ 3: مزید پرتیں۔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Bước 3: Nhiều lớp hơn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1a8840333c_0_1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21a8840333c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in two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Step 4: Refinement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Hapi 4: Përmirësim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ደረጃ 4፡ ማጣራት።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الخطوة 4: التحسين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Քայլ 4. Զտում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 4: Refinament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步骤 4：细化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Stap 4: Verfijning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مرحله ۴: اصلاح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Étape 4 : Affinement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Schritt 4: Verfeinerung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પગલું 4: શુદ્ધિકરણ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4: परिशोधन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Fase 4: Perfezionamento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ステップ4：改良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4단계: 개선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Gava 4: Paqijkirin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Langkah 4: Penambahbaikan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ഘട്ടം 4: പരിഷ്ക്കരണം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४: परिष्करण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څلورم ګام: تصفیه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Etapa 4: Refinamento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ਕਦਮ 4: ਸੁਧਾਈ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Шаг 4: Уточнение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Корак 4: Усавршавање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Tallaabada 4: Sifaynta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Paso 4: Refinamiento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Lengkah 4: Perbaikan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Hatua ya 4: Uboreshaji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Steg 4: Förfining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Hakbang 4: Pagpipino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படி 4: சுத்திகரிப்பு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ขั้นตอนที่ 4: การปรับปรุง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4. Adım: İnce Ayar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Крок 4: Удосконалення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مرحلہ 4: تطہیر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Bước 4: Tinh chỉnh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cd2c4cf562_0_5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cd2c4cf562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Work from light to dark using thin layers of paint.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Punoni nga drita në errësirë ​​duke përdorur shtresa të holla bojë.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ቀጫጭን ቀለሞችን በመጠቀም ከብርሃን ወደ ጨለማ ይስሩ.</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اعمل من الفاتح إلى الداكن باستخدام طبقات رقيقة من الطلاء.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Աշխատեք բացից մինչև մութ՝ օգտագործելով ներկի բարակ շերտեր։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Treballa de clar a fosc utilitzant capes fines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使用薄层油漆从浅到深进行涂抹。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Werk van licht naar donker met dunne lagen verf.</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با استفاده از لایه‌های نازک رنگ، از روشن به تیره کار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Travaillez du clair au foncé en utilisant de fines couches de peinture.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Arbeiten Sie mit dünnen Farbschichten von hell nach dunkel.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પેઇન્ટના પાતળા સ્તરોનો ઉપયોગ કરીને પ્રકાશથી અંધારા સુધી કામ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पेंट की पतली परतों का उपयोग करके हल्के से गहरे रंग की ओर काम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Procedere dal chiaro allo scuro utilizzando strati sottili di vernice.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薄い層のペイントを使用して、明るい色から暗い色へと作業します。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얇은 페인트 층을 사용하여 밝은 색에서 어두운 색으로 작업합니다.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Bi karanîna tebeqeyên tenik ên boyaxê, ji ronahiyê ber bi tarî ve bixebitin.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Kerja dari terang ke gelap menggunakan lapisan cat nipis.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വെളിച്ചത്തിൽ നിന്ന് ഇരുട്ടിലേക്ക് പെയിന്റിന്റെ നേർത്ത പാളികൾ ഉപയോഗിച്ച് പ്രവർത്തിക്കുക.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रंगको पातलो तह प्रयोग गरेर उज्यालो देखि अँध्यारो सम्म काम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رنګ د نریو طبقو په کارولو سره له رڼا څخه تیاره ته کار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Trabalhe do claro ao escuro usando camadas finas de tinta.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ਪੇਂਟ ਦੀਆਂ ਪਤਲੀਆਂ ਪਰਤਾਂ ਦੀ ਵਰਤੋਂ ਕਰਕੇ ਹਲਕੇ ਤੋਂ ਹਨੇਰੇ ਤੱਕ ਕੰਮ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Работайте от светлого к темному, используя тонкие слои краски.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Радите од светлог ка тамном користећи танке слојеве боје.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Ka shaqee iftiin ilaa mugdi adoo isticmaalaya lakabyo khafiif ah oo rinji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Trabaje de claro a oscuro utilizando capas finas de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Gawé ti caang ka poék ngagunakeun lapisan ipis cet.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Fanya kazi kutoka mwanga hadi giza kwa kutumia tabaka nyembamba za rangi.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Arbeta från ljust till mörkt med tunna lager färg.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Magtrabaho mula sa liwanag hanggang sa madilim gamit ang manipis na layer ng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மெல்லிய அடுக்கு வண்ணப்பூச்சுகளைப் பயன்படுத்தி ஒளியிலிருந்து இருள் வரை வேலை செய்யுங்கள்.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ทำงานจากสีอ่อนไปจนถึงสีเข้มโดยใช้สีชั้นบางๆ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Boyayı ince katmanlar halinde kullanarak açık renkten koyu renge doğru çalışın.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Працюйте від світлого до темного, використовуючи тонкі шари фарби.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پینٹ کی پتلی تہوں کا استعمال کرتے ہوئے روشنی سے اندھیرے تک کام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Làm việc từ sáng đến tối bằng cách sử dụng các lớp sơn mỏng.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cd2c4cf562_0_4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cd2c4cf562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fcf24592e7_0_12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fcf24592e7_0_1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34a4f8c51be_0_7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34a4f8c51be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centred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What goes wrong with realistic watercolour - and how to fix 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Çfarë nuk shkon me akuarelet realiste - dhe si ta rregulloni!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በተጨባጭ የውሃ ቀለም ምን ችግር አለበት - እና እንዴት ማስተካከል እንደሚቻል!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ما الذي يحدث خطأً في الألوان المائية الواقعية - وكيفية إصلاحه!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Ի՞նչն է սխալվում ռեալիստական ​​ջրաներկի հետ և ինչպես այն շտկել։</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Què falla amb l'aquarel·la realista i com solucionar-ho!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写实水彩画出了什么问题 - 以及如何解决！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 er misgaat met realistische aquarel - en hoe je het kunt oplossen!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چه مشکلی در نقاشی با آبرنگ واقع‌گرایانه پیش می‌آید - و چگونه آن را برطرف کنیم!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Qu'est-ce qui ne va pas avec l'aquarelle réaliste - et comment y remédier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Was bei realistischer Aquarellmalerei schiefgeht – und wie man es behebt!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વાસ્તવિક વોટરકલરમાં શું ખોટું થાય છે - અને તેને કેવી રીતે ઠીક કરવું!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यथार्थवादी जलरंग में क्या गलत हो जाता है - और इसे कैसे ठीक किया जाए!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Cosa non va con l'acquerello realistico e come risolverlo!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リアルな水彩画で何が問題になるのか、そしてそれをどう修正するのか。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사실적인 수채화의 문제점은 무엇이며, 이를 해결하는 방법은 무엇입니까!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Çi bi rengên avî yên rastîn xelet diçe - û meriv çawa wê rast bike!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Apa yang tidak kena dengan cat air yang realistik - dan cara membetulkannya!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റിയലിസ്റ്റിക് വാട്ടർ കളറിൽ എന്താണ് തെറ്റ് സംഭവിക്കുന്നത് - അത് എങ്ങനെ പരിഹരിക്കാം!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वास्तविक पानी रंगमा के गल्ती हुन्छ - र यसलाई कसरी समाधान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حقیقي اوبو رنګ سره څه غلطیږي - او څنګه یې حل 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O que dá errado com aquarela realista - e como consertar!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ਯਥਾਰਥਵਾਦੀ ਵਾਟਰਕਲਰ ਵਿੱਚ ਕੀ ਗਲਤੀ ਹੁੰਦੀ ਹੈ - ਅਤੇ ਇਸਨੂੰ ਕਿਵੇਂ ਠੀਕ ਕਰਨਾ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Что не так с реалистичной акварелью — и как это исправить!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Шта не иде по злу са реалистичним акварелом - и како то поправити!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Maxaa khaldamay midabka biyaha dhabta ah - iyo sida loo hagaajiyo!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¡Qué falla con la acuarela realista y cómo solucionarlo!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Naon anu salah sareng watercolor realistis - sareng kumaha carana ngalereskeunana!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Ni nini kibaya na rangi halisi ya maji - na jinsi ya kuirekebisha!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Vad går fel med realistisk akvarell – och hur man åtgärdar det!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Ano ang mali sa makatotohanang watercolor - at kung paano ito ayusin!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யதார்த்தமான வாட்டர்கலர் ஓவியங்களில் என்ன தவறு நடக்கிறது - அதை எப்படி சரிசெய்வது!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อะไรผิดพลาดกับสีน้ำที่ดูสมจริง - และจะแก้ไขอย่างไร!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Gerçekçi suluboyada ne yanlış gidiyor - ve nasıl düzeltilir!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Що не так з реалістичною аквареллю – і як це виправити!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حقیقت پسندانہ آبی رنگ کے ساتھ کیا غلط ہوتا ہے - اور اسے کیسے ٹھیک کیا جائے!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Màu nước thực tế có vấn đề gì và cách khắc phục!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4a4f8c51be_0_8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34a4f8c51be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It looks wet and blurry: Remove extra water from your brush. Let your painting dry between layers. Work on more than one area at once.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Duket e lagësht dhe e turbullt: Hiqni ujin e tepërt nga furça. Lëreni pikturën të thahet midis shtresave. Punoni në më shumë se një zonë në të njëjtën kohë.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እርጥብ እና ብዥ ያለ ይመስላል፡ ተጨማሪ ውሃ ከብሩሽ ያስወግዱ። ስዕልዎ በንብርብሮች መካከል ይደርቅ. በአንድ ጊዜ ከአንድ በላይ አካባቢ ይስሩ።</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تبدو اللوحة مبللة وضبابيّة: أزل الماء الزائد من فرشاتك. اترك لوحتك تجفّ بين الطبقات. اعمل على أكثر من منطقة في آنٍ واحد.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Թաց և մշուշոտ տեսք ունի. հեռացրեք ավելորդ ջուրը վրձնից: Թողեք, որ նկարը չորանա շերտերի միջև ընկած ժամանակահատվածում: Միաժամանակ աշխատեք մեկից ավելի հատվածի վրա: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Sembla humit i borrós: ​​Treu l'excés d'aigua del pinzell. Deixa que la pintura s'assequi entre capes. Treballa en més d'una zona alhora.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看起来湿漉漉的，模糊不清：擦掉画笔上多余的水。让每一层都干燥。一次在多个区域进行创作。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Het ziet er nat en wazig uit: verwijder overtollig water van je penseel. Laat je schilderij tussen de lagen drogen. Werk op meerdere plekken tegelijk.</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خیس و تار به نظر می‌رسد: آب اضافی را از روی قلم‌مو پاک کنید. بگذارید نقاشی بین لایه‌ها خشک شود. همزمان روی بیش از یک قسمت کار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Le résultat est humide et flou : égouttez l’excédent d’eau de votre pinceau. Laissez sécher votre peinture entre chaque couche. Travaillez sur plusieurs zones à la fois.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 sieht nass und verschwommen aus: Entfernen Sie überschüssiges Wasser aus Ihrem Pinsel. Lassen Sie Ihr Gemälde zwischen den Schichten trocknen. Bearbeiten Sie mehrere Bereiche gleichzeitig.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તે ભીનું અને ઝાંખું દેખાય છે: તમારા બ્રશમાંથી વધારાનું પાણી કાઢી નાખો. તમારા પેઇન્ટિંગને સ્તરો વચ્ચે સૂકવવા દો. એક સાથે એક કરતાં વધુ વિસ્તાર પર કામ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यह गीला और धुंधला लग रहा है: अपने ब्रश से अतिरिक्त पानी निकाल दें। परतों के बीच अपनी पेंटिंग को सूखने दें। एक साथ एक से ज़्यादा जगहों पर काम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Sembra bagnato e sfocato: rimuovi l'acqua in eccesso dal pennello. Lascia asciugare il dipinto tra uno strato e l'altro. Lavora su più aree contemporaneamente.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濡れてぼやけているように見える：筆から余分な水分を取り除き、層ごとに絵の具を乾かします。複数の箇所を一度に作業しましょう。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젖어서 흐릿해 보이면 붓에 묻은 물기를 제거하세요. 겹칠 때마다 그림이 마르도록 두세요. 한 번에 여러 면을 칠하세요.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Şil û nezelal xuya dike: Ava zêde ji firçeya xwe derxînin. Bila wêneyê we di navbera tebeqeyan de hişk bibe. Di carekê de li ser zêdetir deverekê bixebitin.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Ia kelihatan basah dan kabur: Keluarkan air tambahan daripada berus anda. Biarkan lukisan anda kering di antara lapisan. Bekerja pada lebih daripada satu kawasan sekaligus.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ഇത് നനഞ്ഞതും മങ്ങിയതുമായി കാണപ്പെടുന്നു: നിങ്ങളുടെ ബ്രഷിൽ നിന്ന് അധിക വെള്ളം നീക്കം ചെയ്യുക. പാളികൾക്കിടയിൽ നിങ്ങളുടെ പെയിന്റിംഗ് ഉണങ്ങാൻ അനുവദിക്കുക. ഒരേസമയം ഒന്നിലധികം ഭാഗങ്ങളിൽ പ്രവർത്തിക്കുക.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 भिजेको र धमिलो देखिन्छ: आफ्नो ब्रसबाट अतिरिक्त पानी हटाउनुहोस्। आफ्नो पेन्टिङलाई तहहरू बीच सुक्न दिनुहोस्। एकै पटकमा एक भन्दा बढी क्षेत्रमा काम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دا لوند او تیاره ښکاري: له خپل برش څخه اضافي اوبه لرې کړئ. خپل نقاشي د طبقو ترمنځ وچه کړئ. په یو وخت کې له یوې څخه ډیرو برخو باندې کار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Parece molhado e borrado: retire o excesso de água do pincel. Deixe a pintura secar entre as camadas. Trabalhe em mais de uma área ao mesmo tempo.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ਇਹ ਗਿੱਲਾ ਅਤੇ ਧੁੰਦਲਾ ਦਿਖਾਈ ਦਿੰਦਾ ਹੈ: ਆਪਣੇ ਬੁਰਸ਼ ਤੋਂ ਵਾਧੂ ਪਾਣੀ ਕੱਢੋ। ਆਪਣੀ ਪੇਂਟਿੰਗ ਨੂੰ ਪਰਤਾਂ ਵਿਚਕਾਰ ਸੁੱਕਣ ਦਿਓ। ਇੱਕੋ ਸਮੇਂ ਇੱਕ ਤੋਂ ਵੱਧ ਖੇਤਰਾਂ 'ਤੇ ਕੰਮ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Рисунок выглядит мокрым и размытым: удалите лишнюю воду с кисти. Дайте рисунку высохнуть между слоями. Работайте с несколькими участками одновременно.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Изгледа мокро и мутно: Уклоните вишак воде са четкице. Оставите слику да се осуши између слојева. Радите на више подручја одједном.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Waxay u egtahay qoyan oo guduudan: Ka saar biyo dheeraad ah burushkaaga. Rinjiyeyntaadu ha qallajiso lakabyada dhexdooda. Ka shaqee in ka badan hal aag hal mar.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 ve húmedo y borroso: Elimina el exceso de agua del pincel. Deja secar la pintura entre capas. Trabaja en más de una zona a la vez.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Sigana baseuh sareng kabur: Cabut cai tambahan tina sikat anjeun. Hayu lukisan anjeun garing antara lapisan. Gawé dina leuwih ti hiji wewengkon sakaligus.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Inaonekana mvua na ukungu: Ondoa maji ya ziada kwenye brashi yako. Acha uchoraji wako ukauke kati ya tabaka. Fanya kazi zaidi ya eneo moja kwa wakati mmoja.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Det ser blött och suddigt ut: Ta bort överflödigt vatten från penseln. Låt målningen torka mellan lagren. Arbeta på mer än ett område samtidigt.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Mukhang basa at malabo: Alisin ang sobrang tubig sa iyong brush. Hayaang matuyo ang iyong pagpipinta sa pagitan ng mga layer. Magtrabaho sa higit sa isang lugar nang sabay-sabay.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இது ஈரமாகவும் மங்கலாகவும் தெரிகிறது: உங்கள் தூரிகையிலிருந்து கூடுதல் தண்ணீரை அகற்றவும். உங்கள் ஓவியத்தை அடுக்குகளுக்கு இடையில் உலர விடவும். ஒரே நேரத்தில் ஒன்றுக்கும் மேற்பட்ட பகுதிகளில் வேலை செய்யுங்கள்.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ดูเปียกและเบลอ: เช็ดน้ำส่วนเกินออกจากพู่กัน ปล่อยให้สีแห้งระหว่างชั้น ลงสีหลายจุดพร้อมกัน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Islak ve bulanık görünüyor: Fırçanızdaki fazla suyu temizleyin. Katlar arasında resminizin kurumasını bekleyin. Aynı anda birden fazla alan üzerinde çalışın.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Виглядає вологим та розмитим: Видаліть зайву воду з пензля. Дайте малюнку висохнути між шарами. Працюйте над кількома ділянками одночасно.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یہ گیلا اور دھندلا نظر آتا ہے: اپنے برش سے اضافی پانی نکال دیں۔ اپنی پینٹنگ کو تہوں کے درمیان خشک ہونے دیں۔ ایک ہی وقت میں ایک سے زیادہ علاقوں پر کام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Trông ướt và nhòe: Lau bớt nước thừa trên cọ. Để tranh khô giữa các lớp. Vẽ nhiều vùng cùng lúc.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34a4f8c51be_0_8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34a4f8c51b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It looks awkward and childlike! Look carefully at the shapes of the shadows. Practice painting those shapes first.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Duket e çuditshme dhe fëminore! Shikoni me kujdes format e hijeve. Praktikoni më parë pikturimin e këtyre formave.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የማይመች እና ልጅ ይመስላል! የጥላዎቹን ቅርጾች በጥንቃቄ ይመልከቱ. በመጀመሪያ እነዚያን ቅርጾች መቀባትን ተለማመዱ.</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يبدو غريبًا وطفوليًا! تأمل أشكال الظلال جيدًا. تدرب على رسمها أولًا.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Անհարմար և մանկական տեսք ունի։ Ուշադիր նայեք ստվերների ձևերին։ Սկզբում մարզվեք այդ ձևերը նկարելու մեջ։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Sembla estrany i infantil! Mira atentament les formes de les ombres. Practica pintar aquestes formes primer.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看起来有点别扭，有点幼稚！仔细观察阴影的形状。先练习一下画这些形状。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Het ziet er onhandig en kinderlijk uit! Kijk goed naar de vormen van de schaduwen. Oefen eerst met het schilderen van die vormen.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به نظر ناشیانه و بچگانه میاد! با دقت به شکل سایه‌ها نگاه کن. اول نقاشی اون شکل‌ها رو تمرین کن.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Ça a l'air bizarre et enfantin ! Observez attentivement les formes des ombres. Entraînez-vous d'abord à les peindre.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 sieht seltsam und kindlich aus! Schauen Sie sich die Formen der Schatten genau an. Üben Sie zuerst das Malen dieser Formen.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તે વિચિત્ર અને બાળકો જેવું લાગે છે! પડછાયાઓના આકારોને ધ્યાનથી જુઓ. પહેલા તે આકારોને રંગવાનો અભ્યાસ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यह अजीब और बचकाना लग रहा है! परछाइयों के आकार को ध्यान से देखो। पहले उन आकृतियों को रंगने का अभ्यास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Sembra goffo e infantile! Osserva attentamente le forme delle ombre. Esercitati prima a dipingere quelle forme.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ぎこちなく子供っぽく見えますね！影の形をよく見てください。まずは影の形を描く練習をしましょう。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어색하고 유치해 보이네요! 그림자 모양을 잘 보세요. 먼저 그 모양들을 그리는 연습을 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Ew ecêb û zarokane xuya dike! Bi baldarî li şeklên siya binêre. Pêşî li boyaxkirina wan şeklan pratîk bike.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Ia kelihatan janggal dan seperti kanak-kanak! Lihat dengan teliti pada bentuk bayang-bayang. Berlatih melukis bentuk tersebut dahulu.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അത് വിചിത്രവും കുട്ടിത്തം പോലെയും തോന്നുന്നു! നിഴലുകളുടെ ആകൃതികൾ ശ്രദ്ധാപൂർവ്വം നോക്കുക. ആദ്യം ആ ആകൃതികൾ വരയ്ക്കാൻ പരിശീലിക്കുക.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 अजीब र केटाकेटी जस्तो देखिन्छ! छायाँका आकारहरूलाई ध्यानपूर्वक हेर्नुहोस्। पहिले ती आकारहरू चित्रण गर्ने अभ्यास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دا عجیب او د ماشومانو په څیر ښکاري! د سیوري شکلونو ته په دقت سره وګورئ. لومړی د دې شکلونو رنګولو تمرین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Parece estranho e infantil! Observe atentamente as formas das sombras. Pratique pintar essas formas primeiro.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ਇਹ ਅਜੀਬ ਅਤੇ ਬੱਚਿਆਂ ਵਰਗਾ ਲੱਗਦਾ ਹੈ! ਪਰਛਾਵਿਆਂ ਦੇ ਆਕਾਰਾਂ ਨੂੰ ਧਿਆਨ ਨਾਲ ਦੇਖੋ। ਪਹਿਲਾਂ ਉਨ੍ਹਾਂ ਆਕਾਰਾਂ ਨੂੰ ਪੇਂਟ ਕਰਨ ਦਾ ਅਭਿਆਸ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Выглядит неловко и по-детски! Внимательно рассмотрите форму теней. Сначала потренируйтесь рисовать эти формы.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Изгледа неспретно и детињасто! Пажљиво погледајте облике сенки. Прво вежбајте сликање тих облика.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Waxay u egtahay mid xun oo caruureed! Si taxadar leh u eeg qaababka hadhyada. Ku celceli rinjiyeynta qaababkaas marka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¡Parece extraño e infantil! Observa con atención las formas de las sombras. Practica pintarlas primero.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Sigana kagok jeung childlike! Tingali taliti dina wangun kalangkang. Praktek ngalukis eta bentuk heula.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Inaonekana kuwa mbaya na kama mtoto! Angalia kwa makini maumbo ya vivuli. Jizoeze kuchora maumbo hayo kwanza.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Det ser tafatt och barnsligt ut! Titta noga på skuggornas former. Öva på att måla dessa former först.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Mukhang awkward at parang bata! Tingnang mabuti ang mga hugis ng mga anino. Magsanay munang ipinta ang mga hugis na iyon.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இது விகாரமாகவும் குழந்தைத்தனமாகவும் தெரிகிறது! நிழல்களின் வடிவங்களை கவனமாகப் பாருங்கள். முதலில் அந்த வடிவங்களை வரைவதற்குப் பயிற்சி செய்யுங்கள்.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ดูแปลกๆ เหมือนเด็กๆ เลย! ลองสังเกตรูปทรงของเงาดูนะคะ ฝึกลงสีรูปทรงพวกนี้ก่อน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Tuhaf ve çocuksu görünüyor! Gölgelerin şekillerine dikkatlice bakın. Önce o şekilleri boyama alıştırması yapın.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Це виглядає незграбно та по-дитячому! Уважно розгляньте форми тіней. Спочатку потренуйтеся малювати ці фігури.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یہ عجیب اور بچوں کی طرح لگتا ہے! سائے کی شکلوں کو غور سے دیکھیں۔ پہلے ان شکلوں کو پینٹ کرنے کی مشق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Trông thật vụng về và trẻ con! Hãy nhìn kỹ hình dạng của bóng đổ. Hãy tập vẽ những hình dạng đó trước.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34a4f8c51be_0_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34a4f8c51be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It looks dark and chunky! Make sure that you are painting from the lightest areas to the darkest. Use many layers:  transparent and not-too-wet.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Duket e errët dhe e trashë! Sigurohuni që po pikturoni nga zonat më të ndriçuara tek ato më të errëta. Përdorni shumë shtresa: transparente dhe jo shumë të lagura.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ጠቆር ያለ እና ጨካኝ ይመስላል! በጣም ቀላል ከሆኑ ቦታዎች እስከ ጨለማው ድረስ መቀባትዎን ያረጋግጡ። ብዙ ንብርብሮችን ተጠቀም: ግልጽ እና በጣም-እርጥብ ያልሆነ.</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يبدو داكنًا وكثيفًا! تأكد من الرسم من المناطق الفاتحة إلى الداكنة. استخدم طبقات متعددة: شفافة وغير مبللة.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Այն մուգ ու հաստ տեսք ունի։ Համոզվեք, որ նկարում եք ամենալուսավոր հատվածներից մինչև ամենամութը։ Օգտագործեք բազմաթիվ շերտեր՝ թափանցիկ և ոչ շատ խոնավ։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Sembla fosc i gruixut! Assegura't de pintar des de les zones més clares fins a les més fosques. Fes servir moltes capes: transparents i no massa humides.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它看起来又暗又厚！确保你从最亮的地方开始画，然后画到最暗的地方。使用多层：透明的，不要太湿。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Het ziet er donker en korrelig uit! Zorg ervoor dat je van de lichtste naar de donkerste delen schildert. Gebruik meerdere lagen: transparant en niet te nat.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تیره و ضخیم به نظر می‌رسد! مطمئن شوید که از روشن‌ترین قسمت‌ها به تیره‌ترین قسمت‌ها رنگ‌آمیزی می‌کنید. از لایه‌های زیادی استفاده کنید: شفاف و نه خیلی مرطوب.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Le résultat est sombre et épais ! Assurez-vous de peindre des zones les plus claires vers les plus foncées. Utilisez plusieurs couches : transparentes et pas trop humides.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 sieht dunkel und klobig aus! Achten Sie darauf, dass Sie von den hellsten zu den dunkelsten Bereichen malen. Verwenden Sie viele Schichten: transparent und nicht zu nass.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તે ઘાટું અને જાડું લાગે છે! ખાતરી કરો કે તમે સૌથી હળવા વિસ્તારોથી સૌથી ઘાટા વિસ્તારો સુધી પેઇન્ટિંગ કરી રહ્યા છો. ઘણા સ્તરોનો ઉપયોગ કરો: પારદર્શક અને ખૂબ ભીનું નહીં.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यह गहरा और मोटा दिखता है! ध्यान रखें कि आप सबसे हल्के हिस्से से लेकर सबसे गहरे हिस्से तक पेंटिंग करें। कई परतें लगाएँ: पारदर्शी और ज़्यादा गीली न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Sembra scuro e grumoso! Assicurati di dipingere dalle aree più chiare a quelle più scure. Usa più strati: trasparenti e non troppo bagnati.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暗くてゴツゴツした感じですね！明るい部分から暗い部分へと塗るようにしてください。透明で、湿りすぎないように、重ね塗りをしてください。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어둡고 두껍게 보이네요! 가장 밝은 부분부터 가장 어두운 부분 순으로 칠하세요. 투명하고 너무 젖지 않은 상태로 여러 겹 칠하세요.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Tarî û stûr xuya dike! Bawer bike ku tu ji deverên herî ronî ber bi deverên herî tarî boyax dikî. Gelek tebeqeyan bi kar bîne: zelal û ne pir şil.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Ia kelihatan gelap dan tebal! Pastikan anda melukis dari kawasan yang paling terang kepada yang paling gelap. Gunakan banyak lapisan: telus dan tidak terlalu basah.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ഇത് ഇരുണ്ടതും കട്ടിയുള്ളതുമായി തോന്നുന്നു! ഏറ്റവും വെളിച്ചമുള്ള ഭാഗങ്ങളിൽ നിന്ന് ഏറ്റവും ഇരുണ്ട ഭാഗത്തേക്ക് പെയിന്റ് ചെയ്യുക. നിരവധി പാളികൾ ഉപയോഗിക്കുക: സുതാര്യവും അധികം നനവില്ലാത്തതും.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यो गाढा र मोटो देखिन्छ! सबैभन्दा हलुका क्षेत्रहरूदेखि सबैभन्दा गाढा क्षेत्रहरूसम्म पेन्टिङ गर्दै हुनुहुन्छ भनी सुनिश्चित गर्नुहोस्। धेरै तहहरू प्रयोग गर्नुहोस्: पारदर्शी र धेरै भिजेको नहुने।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دا تیاره او غټ ښکاري! ډاډ ترلاسه کړئ چې تاسو له سپکو سیمو څخه تر تیاره سیمو پورې رنګ کوئ. ډیری پرتونه وکاروئ: شفاف او ډیر لوند نه.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Parece escuro e volumoso! Certifique-se de pintar das áreas mais claras para as mais escuras. Use várias camadas: transparente e não muito úmida.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ਇਹ ਹਨੇਰਾ ਅਤੇ ਮੋਟਾ ਲੱਗਦਾ ਹੈ! ਯਕੀਨੀ ਬਣਾਓ ਕਿ ਤੁਸੀਂ ਹਲਕੇ ਤੋਂ ਲੈ ਕੇ ਸਭ ਤੋਂ ਹਨੇਰੇ ਖੇਤਰਾਂ ਤੱਕ ਪੇਂਟਿੰਗ ਕਰ ਰਹੇ ਹੋ। ਕਈ ਪਰਤਾਂ ਦੀ ਵਰਤੋਂ ਕਰੋ: ਪਾਰਦਰਸ਼ੀ ਅਤੇ ਬਹੁਤ ਜ਼ਿਆਦਾ ਗਿੱਲਾ ਨਾ ਹੋਵੇ।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Выглядит тёмно и фактурно! Убедитесь, что вы рисуете от самых светлых участков к самым тёмным. Используйте несколько слоёв: прозрачных и не слишком влажных.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Изгледа тамно и дебело! Уверите се да сликате од најсветлијих ка најтамнијим деловима. Користите више слојева: провидне и не превише влажне.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Waxay u egtahay mugdi iyo jilicsan! Hubi inaad rinjiyeynayso meelaha ugu fudud ilaa kuwa ugu madow. Isticmaal lakabyo badan: hufan oo aan aad-qoyan.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¡Se ve oscuro y grumoso! Asegúrate de pintar desde las zonas más claras hacia las más oscuras. Usa varias capas: transparentes y no demasiado húmedas.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Sigana poék jeung chunky! Pastikeun yén anjeun ngalukis ti wewengkon lightest ka darkest. Anggo seueur lapisan: transparan sareng henteu baseuh teuing.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Inaonekana giza na nyembamba! Hakikisha kuwa unapaka rangi kutoka sehemu nyepesi hadi nyeusi zaidi. Tumia tabaka nyingi: uwazi na sio-mvua sana.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Det ser mörkt och klumpigt ut! Se till att du målar från de ljusaste områdena till de mörkaste. Använd många lager: transparent och inte för blött.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Mukhang madilim at makapal! Tiyaking nagpinta ka mula sa pinakamaliwanag na lugar hanggang sa pinakamadilim. Gumamit ng maraming layer: transparent at hindi masyadong basa.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இது இருட்டாகவும், பருமனாகவும் தெரிகிறது! லேசான பகுதிகளிலிருந்து இருண்ட பகுதிகள் வரை வரைவதை உறுதிப்படுத்திக் கொள்ளுங்கள். பல அடுக்குகளைப் பயன்படுத்தவும்: வெளிப்படையானது மற்றும் அதிக ஈரமாக இல்லை.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ดูมืดและหนามาก! อย่าลืมลงสีจากส่วนที่สว่างที่สุดไปยังส่วนที่มืดที่สุด ใช้หลายชั้น เป็นแบบใสและไม่เปียกเกินไป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Koyu ve kalın görünüyor! En açık alanlardan en koyu alanlara doğru boyadığınızdan emin olun. Çok sayıda katman kullanın: şeffaf ve çok ıslak olmayan.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Виглядає темним і масивним! Переконайтеся, що ви малюєте від найсвітліших ділянок до найтемніших. Використовуйте багато шарів: прозорих і не надто вологих.</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یہ سیاہ اور chunky لگتا ہے! اس بات کو یقینی بنائیں کہ آپ ہلکے ترین علاقوں سے تاریک ترین علاقوں تک پینٹنگ کر رہے ہیں۔ بہت سی تہوں کا استعمال کریں: شفاف اور زیادہ گیلی نہیں۔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Trông nó tối và thô! Hãy đảm bảo bạn sơn từ vùng sáng nhất đến vùng tối nhất. Sử dụng nhiều lớp: trong suốt và không quá ướt.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21a1ecb9677_0_15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21a1ecb9677_0_1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Two at once! You should work on one part while you wait for another to dry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Dy në të njëjtën kohë! Duhet të punosh në njërën pjesë ndërsa pret që një tjetër të thahet.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ሁለት በአንድ ጊዜ! ሌላው እስኪደርቅ ድረስ በሚጠብቁበት ጊዜ በአንዱ ክፍል ላይ መስራት አለብዎት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اثنتان في آنٍ واحد! يجب العمل على جزء واحد بينما تنتظر جفاف الجزء الآخر.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Միանգամից երկուսը։ Դուք պետք է աշխատեք մեկ մասի վրա, մինչ սպասում եք մյուսի չորանալուն։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Dos alhora! Hauries de treballar en una part mentre esperes que s'assequi una altra.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一次做两件！你应该先处理一件，然后等待另一件干燥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Twee tegelijk! Je moet aan het ene deel werken terwijl je wacht tot het andere deel droog is.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دو تا همزمان! شما باید روی یک قسمت کار کنید و منتظر خشک شدن قسمت دیگر باشید.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Deux à la fois ! Travaillez sur une partie en attendant que l'autre sèche.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Zwei auf einmal! Sie sollten an einem Teil arbeiten, während Sie darauf warten, dass ein anderer trocknet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એક સાથે બે ભાગ! તમારે એક ભાગ પર કામ કરવું જોઈએ જ્યારે બીજો ભાગ સુકાય ત્યાં સુધી રાહ જોવી જોઈએ.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एक साथ दो! आपको एक हिस्से पर काम करना चाहिए और दूसरे के सूखने का इंतज़ार करना चाहिए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Due alla volta! Dovresti lavorare su una parte mentre aspetti che l'altra si asciughi.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一度に2つ！1つの部分が乾くのを待っている間に、もう1つの部分を作業しましょう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한 번에 두 개! 다른 부분이 마르는 동안 한 부분을 작업하세요.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 di carekê de! Divê hûn li ser yek perçeyî bixebitin dema ku hûn li benda zuwabûna perçeyekî din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Dua sekali gus! Anda harus bekerja pada satu bahagian sementara anda menunggu bahagian lain kering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ഒരേസമയം രണ്ട്! ഒരു ​​ഭാഗത്ത് പ്രവർത്തിക്കുമ്പോൾ മറ്റൊന്ന് ഉണങ്ങാൻ കാത്തിരിക്കണം.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एकैचोटि दुई! तपाईंले एउटा भागमा काम गर्नुपर्छ जबकि अर्को भाग सुक्न पर्खनुहुन्छ।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دوه په یو وخت کې! تاسو باید په یوه برخه کار وکړئ پداسې حال کې چې د بلې وچیدو انتظار کوئ.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Duas de uma vez! Você deve trabalhar em uma parte enquanto espera a outra secar.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ਇੱਕੋ ਸਮੇਂ ਦੋ! ਤੁਹਾਨੂੰ ਇੱਕ ਹਿੱਸੇ 'ਤੇ ਕੰਮ ਕਰਨਾ ਚਾਹੀਦਾ ਹੈ ਜਦੋਂ ਕਿ ਦੂਜੇ ਦੇ ਸੁੱਕਣ ਦੀ ਉਡੀਕ ਕਰਨੀ ਚਾਹੀਦੀ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Два сразу! Работайте над одной частью, пока другая сохнет.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Два одједном! Требало би да радите на једном делу док чекате да се други осуши.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Laba mar! Waa inaad ka shaqeysaa qayb ka mid ah inta aad sugayso mid kale inuu qalajiyo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¡Dos a la vez! Deberías trabajar en una parte mientras esperas a que se seque la otra.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Dua sakaligus! Anjeun kedah dianggo dina hiji bagian bari ngadagoan sejen garing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Mbili mara moja! Unapaswa kufanya kazi kwa sehemu moja wakati unangojea nyingine kukauka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Två på en gång! Du bör arbeta på en del medan du väntar på att den andra ska torka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Dalawa ng sabay! Dapat mong gawin ang isang bahagi habang hinihintay mong matuyo ang isa pa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ஒரே நேரத்தில் இரண்டு! ஒரு பகுதியில் வேலை செய்ய வேண்டும், அதே நேரத்தில் மற்றொரு பகுதி உலரக் காத்திருக்க வேண்டும்.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พร้อมกันสองชิ้น! ควรทำชิ้นหนึ่งก่อนรอให้ชิ้นอื่นแห้ง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Aynı anda iki tane! Bir parçanın üzerinde çalışırken diğerinin kurumasını beklemelisiniz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Дві одночасно! Ви повинні працювати над однією частиною, поки чекаєте, поки висохне інша.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ایک ساتھ دو! آپ کو ایک حصے پر کام کرنا چاہئے جب آپ دوسرے کے خشک ہونے کا انتظار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Hai phần cùng một lúc! Bạn nên làm việc trên một phần trong khi chờ phần còn lại khô.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21a1ecb9677_0_14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21a1ecb9677_0_1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In watercolour, you shade by painting in thin layers from the lightest to darkest areas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Në akuarel, ju hijezoni duke pikturuar në shtresa të holla nga zonat më të çelëta në ato më të errëta.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በውሃ ቀለም ውስጥ ከቀላል እስከ ጨለማ ቦታዎች በቀጭን ንብርብሮች ውስጥ በመሳል ያጥላሉ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في الألوان المائية، يمكنك التظليل من خلال الرسم في طبقات رقيقة من المناطق الأفتح إلى المناطق الداكنة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Ջրաներկում դուք ստվերում եք նկարում՝ բարակ շերտերով՝ ամենալուսավոր հատվածներից մինչև ամենամութ հատվածները նկարելով։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En aquarel·la, es fa servir una capa fina per pintar, des de les zones més clares fins a les més fosques.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在水彩画中，你可以从最亮到最暗的区域薄薄地涂一层阴影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Bij aquarel schaduw je door in dunne lagen van de lichtste naar de donkerste gebieden te schilderen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در آبرنگ، با رنگ‌آمیزی لایه‌های نازک از روشن‌ترین تا تیره‌ترین قسمت‌ها، سایه می‌زنید.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À l'aquarelle, vous ombrez en peignant en fines couches des zones les plus claires aux plus foncées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Beim Aquarellieren schattieren Sie, indem Sie in dünnen Schichten von den hellsten zu den dunkelsten Bereichen malen.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વોટરકલરમાં, તમે સૌથી હળવાથી ઘાટા વિસ્તારો સુધી પાતળા સ્તરોમાં રંગ કરીને છાંયો બનાવો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जलरंग में, आप सबसे हल्के से सबसे गहरे क्षेत्रों तक पतली परतों में चित्रकारी करके छायांकन करते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Nell'acquerello, si ombreggia dipingendo a strati sottili dalle aree più chiare a quelle più scure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水彩画では、最も明るい部分から最も暗い部分まで薄い層で塗って陰影をつけます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수채화에서는 가장 밝은 부분부터 가장 어두운 부분까지 얇은 층으로 칠해 음영을 표현합니다.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 rengên avî de, hûn bi boyaxkirina bi tebeqeyên zirav ji deverên herî ronî ber bi deverên herî tarî ve siya dikin.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Dalam cat air, anda teduh dengan melukis dalam lapisan nipis dari kawasan paling terang hingga paling gelap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ജലച്ചായത്തിൽ, ഏറ്റവും നേരിയ ഭാഗം മുതൽ ഇരുണ്ട ഭാഗം വരെയുള്ള നേർത്ത പാളികളിൽ പെയിന്റ് ചെയ്താണ് നിങ്ങൾ ഷേഡ് നൽകുന്നത്.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पानी रंगमा, तपाईंले हल्कादेखि अँध्यारो क्षेत्रहरूमा पातलो तहहरूमा चित्रण गरेर छाया दिनुहुन्छ।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په اوبو رنګ کې، تاسو د سپکو څخه تر تیاره سیمو پورې په نریو طبقو کې د رنګ کولو له لارې سیوري ورکوئ.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Na aquarela, você sombreia pintando em camadas finas, das áreas mais claras para as mais escuras.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ਵਾਟਰ ਕਲਰ ਵਿੱਚ, ਤੁਸੀਂ ਹਲਕੇ ਤੋਂ ਲੈ ਕੇ ਸਭ ਤੋਂ ਗੂੜ੍ਹੇ ਖੇਤਰਾਂ ਤੱਕ ਪਤਲੀਆਂ ਪਰਤਾਂ ਵਿੱਚ ਪੇਂਟਿੰਗ ਕਰਕੇ ਛਾਂ ਕਰਦੇ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 акварели вы наносите тени, рисуя тонкими слоями от самых светлых участков к самым темным.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У акварелу, сенчење се врши сликањем у танким слојевима од најсветлијих до најтамнијих подручја.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Midabka biyaha, waxaad hadhaysaa adigoo ku rinjiyeynaya lakabyo khafiif ah laga bilaabo kuwa ugu fudud ilaa meelaha ugu madow</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En acuarela, se sombrea pintando en capas finas desde las zonas más claras a las más oscuras.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Dina cat cai, anjeun ngiuhan ku ngalukis dina lapisan ipis ti daérah anu paling terang dugi ka poék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Katika rangi ya maji, unaweka kivuli kwa kupaka rangi katika tabaka nyembamba kutoka sehemu nyepesi hadi nyeusi zaidi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I akvarell nyanserar man genom att måla i tunna lager från de ljusaste till de mörkaste områdena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Sa watercolor, lilimin ka sa pamamagitan ng pagpipinta sa manipis na layer mula sa pinakamaliwanag hanggang sa pinakamadilim na lugar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நீர் வண்ண ஓவியத்தில், லேசான பகுதிகளிலிருந்து இருண்ட பகுதிகள் வரை மெல்லிய அடுக்குகளில் வரைவதன் மூலம் நீங்கள் நிழலாடுகிறீர்கள்.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ในการใช้สีน้ำ คุณต้องลงสีเป็นชั้นบางๆ ตั้งแต่บริเวณที่สว่างที่สุดไปจนถึงบริเวณที่มืดที่สุด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Suluboyada, en açık alanlardan en koyu alanlara doğru ince katmanlar halinde boyayarak gölgelendirme yaparsınız.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В акварелі ви затінюєте, малюючи тонкими шарами від найсвітліших до найтемніших ділянок.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پانی کے رنگ میں، آپ ہلکے سے تاریک ترین علاقوں تک پتلی تہوں میں پینٹنگ کرکے سایہ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Trong màu nước, bạn tô bóng bằng cách vẽ thành nhiều lớp mỏng từ vùng sáng nhất đến vùng tối nhất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39fc58b4038_0_1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39fc58b4038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in two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Step 1: Light Underdrawing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Hapi 1: Vizatim i lehtë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ደረጃ 1፡ የብርሃን ስር መሳል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الخطوة 1: الرسم التمهيدي الخفيف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Քայլ 1. Թեթև ներքնագծում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 1: Dibuix inferior lleuger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步骤 1：浅色底稿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Stap 1: Licht onderteken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مرحله 1: زیرسازی سبک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Étape 1 : Dessin sous-jacent léger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Schritt 1: Leichte Unterzeichnung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પગલું 1: લાઇટ અંડરડ્રોઇંગ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1: हल्का अंडरड्राइंग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Fase 1: Disegno di base leggero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ステップ1：軽い下描き</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1단계: 가벼운 언더드로잉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Gava 1: Binxêzkirina Sivik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Langkah 1: Underdrawing Ringan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ഘട്ടം 1: ലൈറ്റ് അണ്ടർഡ്രോയിംഗ്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१: हल्का अन्डरड्रइङ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لومړی ګام: د رڼا لاندې انځور کول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Etapa 1: Desenho leve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ਕਦਮ 1: ਹਲਕਾ ਅੰਡਰਡਰਾਇੰਗ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Шаг 1: Легкий набросок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Корак 1: Лагано подцртавање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Tallaabada 1: Hoos-u-dhigista Iftiinka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Paso 1: Dibujo subyacente ligero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Hambalan 1: Underdrawing Lampu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Hatua ya 1: Uchoraji mwepesi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Steg 1: Lätt underteckning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Hakbang 1: Banayad na Underdrawing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படி 1: லேசான அண்டர்டிராயிங்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ขั้นตอนที่ 1: การถอนแสง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Adım 1: Hafif Alt Çizim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Крок 1: Легке підкреслення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مرحلہ 1: ہلکی انڈر ڈرائنگ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Bước 1: Vẽ nhẹ phần dưới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g39fc58b4038_0_8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g39fc58b403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in two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Step 1: Light Underdrawing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Hapi 1: Vizatim i lehtë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ደረጃ 1፡ የብርሃን ስር መሳል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الخطوة 1: الرسم التمهيدي الخفيف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Քայլ 1. Թեթև ներքնագծում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 1: Dibuix inferior lleuger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步骤 1：浅色底稿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Stap 1: Licht onderteken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مرحله 1: زیرسازی سبک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Étape 1 : Dessin sous-jacent léger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Schritt 1: Leichte Unterzeichnung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પગલું 1: લાઇટ અંડરડ્રોઇંગ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1: हल्का अंडरड्राइंग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Fase 1: Disegno di base leggero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ステップ1：軽い下描き</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1단계: 가벼운 언더드로잉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Gava 1: Binxêzkirina Sivik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Langkah 1: Underdrawing Ringan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ഘട്ടം 1: ലൈറ്റ് അണ്ടർഡ്രോയിംഗ്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चरण १: हल्का अन्डरड्रइङ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لومړی ګام: د رڼا لاندې انځور کول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Etapa 1: Desenho leve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ਕਦਮ 1: ਹਲਕਾ ਅੰਡਰਡਰਾਇੰਗ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Шаг 1: Легкий набросок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Корак 1: Лагано подцртавање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Tallaabada 1: Hoos-u-dhigista Iftiinka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Paso 1: Dibujo subyacente ligero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Hambalan 1: Underdrawing Lampu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Hatua ya 1: Uchoraji mwepesi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Steg 1: Lätt underteckning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Hakbang 1: Banayad na Underdrawing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படி 1: லேசான அண்டர்டிராயிங்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ขั้นตอนที่ 1: การถอนแสง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Adım 1: Hafif Alt Çizim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Крок 1: Легке підкреслення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مرحلہ 1: ہلکی انڈر ڈرائنگ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Bước 1: Vẽ nhẹ phần dưới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fcf24592e7_0_12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fcf24592e7_0_1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fcf24592e7_0_46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fcf24592e7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900">
                <a:latin typeface="Open Sans"/>
                <a:ea typeface="Open Sans"/>
                <a:cs typeface="Open Sans"/>
                <a:sym typeface="Open Sans"/>
              </a:rPr>
              <a:t>Here's a copy of the colour wheel that I use to help me get accurate colours.</a:t>
            </a:r>
            <a:endParaRPr b="1"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وفيما يلي نسخة من عجلة الألوان التي تستخدم لمساعدتي في الحصول على ألوان دقيقة.</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Narito ang isang kopya ng kulay wheel na ginagamit ko na makakatulong sa akin makakuha ng tumpak na mga kulay.</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Hapa ni nakala ya rangi gurudumu kwamba mimi kutumia kunisaidia kupata rangi sahihi.</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여기에 내가 정확한 색상을 얻을 내가 도움말을 사용하는 컬러 휠의 사본입니다.</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Hier ist eine Kopie des Farbrades, dass ich Hilfe gebrauchen mir genaue Farben zu bekommen.</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Halkan nuqul ka mid ah wheel midab aan isticmaalaan si ay caawimaad i heli midabada sax ah.</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这里的色轮的副本，我用它来帮助我得到准确的颜色。</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Li vir a copy of dolaba rengan, ku ez ji bo alîkariyê bikar min dest bi rengên rasteqîne ye.</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यहाँ रंग पाङ्ग्रा प्रतिलिपि मलाई सही रंग प्राप्त म मद्दत गर्न प्रयोग गर्ने हो।</a:t>
            </a:r>
            <a:endParaRPr sz="900">
              <a:latin typeface="Open Sans"/>
              <a:ea typeface="Open Sans"/>
              <a:cs typeface="Open Sans"/>
              <a:sym typeface="Open Sans"/>
            </a:endParaRPr>
          </a:p>
          <a:p>
            <a:pPr indent="0" lvl="0" marL="0" rtl="0" algn="l">
              <a:lnSpc>
                <a:spcPct val="115000"/>
              </a:lnSpc>
              <a:spcBef>
                <a:spcPts val="0"/>
              </a:spcBef>
              <a:spcAft>
                <a:spcPts val="0"/>
              </a:spcAft>
              <a:buNone/>
            </a:pPr>
            <a:r>
              <a:rPr lang="en-US" sz="900">
                <a:latin typeface="Open Sans"/>
                <a:ea typeface="Open Sans"/>
                <a:cs typeface="Open Sans"/>
                <a:sym typeface="Open Sans"/>
              </a:rPr>
              <a:t>Aqui está uma cópia da roda de cores que eu uso para me ajudar a obter cores precisas.</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25b35678b93_0_1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25b35678b93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shortened next to English, Summer 2025 generated on 10/25/2025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What should I be doing today? Finish your Watercolour Techniques worksheet. Optional: Move on to Colour and Emotion. Paint the apple and orange from watercolour basics.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Finish your Watercolour Techniques worksheet, then paint the apple and orange from watercolour basics.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Çfarë duhet të bëj sot? Përfundoni fletën e punës për Teknikat e Bojërave me Akuarel. Opsionale: Kaloni te Ngjyra dhe Emocioni. Ngjyrosni mollën dhe portokallin nga bazat e bojërave me ujë.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ዛሬ ምን ማድረግ አለብኝ? የውሃ ቀለም ቴክኒኮችን ሉህ ያጠናቅቁ። አማራጭ፡ ወደ ቀለም እና ስሜት ይሂዱ። ፖም እና ብርቱካን ከውሃ ቀለም መሰረታዊ ነገሮች ይሳሉ.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ماذا عليّ أن أفعل اليوم؟ أكمل ورقة عمل تقنيات الألوان المائية. اختياري: انتقل إلى "اللون والعاطفة". ارسم التفاحة والبرتقال من أساسيات الألوان المائية.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Ի՞նչ պետք է անեմ այսօր։ Ավարտեք «Ջրաներկի տեխնիկա» աշխատանքային թերթիկը։ Ըստ ցանկության՝ անցեք «Գույն և հույզ» բաժին։ Նկարեք ջրաներկի հիմունքներից խնձորն ու նարինջը։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Què hauria de fer avui? Acaba la teva fitxa de Tècniques d'Aquarel·la. Opcional: Passa a Color i Emoció. Pinta la poma i la taronja a partir dels conceptes bàsics de l'aquarel·la.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我今天应该做什么？完成你的水彩画技巧练习题。可选：继续学习“色彩与情感”。用水彩画的基础知识来画苹果和橙子。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Wat moet ik vandaag doen? Maak je werkblad 'Aquareltechnieken' af. Optioneel: ga verder met 'Kleur en emotie'. Schilder de appel en sinaasappel uit de aquarelbasis.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امروز باید چه کار کنم؟ کاربرگ تکنیک‌های آبرنگ خود را تمام کنید. اختیاری: به سراغ رنگ و احساسات بروید. سیب و پرتقال را از اصول اولیه آبرنگ رنگ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Que dois-je faire aujourd'hui ? Terminez votre fiche d'exercices sur les techniques d'aquarelle. Facultatif : Passez à Couleur et Émotion. Peignez la pomme et l'orange des bases de l'aquarelle.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Was sollte ich heute tun? Beenden Sie Ihr Arbeitsblatt „Aquarelltechniken“. Optional: Fahren Sie mit „Farbe und Emotion“ fort. Malen Sie den Apfel und die Orange aus den Aquarellgrundlagen.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આજે મારે શું કરવું જોઈએ? તમારી વોટરકલર ટેકનિક વર્કશીટ પૂર્ણ કરો. વૈકલ્પિક: રંગ અને લાગણી પર આગળ વધો. વોટરકલર બેઝિક્સમાંથી સફરજન અને નારંગી રંગ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आज मुझे क्या करना चाहिए? अपनी जलरंग तकनीक वर्कशीट पूरी करो। वैकल्पिक: रंग और भावना पर आगे बढ़ो। जलरंग की मूल बातों से सेब और संतरे के चित्र बनाओ।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Cosa dovrei fare oggi? Completa il tuo foglio di lavoro sulle tecniche dell'acquerello. Facoltativo: passa a Colore ed Emozione. Dipingi la mela e l'arancia seguendo le basi dell'acquerello.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今日は何をすればいい？水彩画のテクニックワークシートを完成させましょう。オプション：色と感情のワークシートに進みましょう。水彩画の基本からリンゴとオレンジを描きましょう。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오늘은 뭘 해야 할까요? 수채화 기법 워크시트를 완성하세요. 선택 사항: '색과 감정'으로 넘어가세요. 수채화 기본에서 사과와 오렌지를 칠해 보세요.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Divê ez îro çi bikim? Pelê karê xwe yê Teknîkên Rengên Avî temam bike. Vebijarkî: Ber bi Reng û Hest ve biçe. Sêv û porteqal ji bingehên rengên avî boyax bike.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Apa yang perlu saya lakukan hari ini? Selesaikan lembaran kerja Teknik Cat Air anda. Pilihan: Teruskan ke Warna dan Emosi. Cat epal dan oren daripada asas cat air.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ഇന്ന് ഞാൻ എന്തുചെയ്യണം? നിങ്ങളുടെ വാട്ടർ കളർ ടെക്നിക്കുകൾ വർക്ക്ഷീറ്റ് പൂർത്തിയാക്കുക. ഓപ്ഷണൽ: കളർ ആൻഡ് ഇമോഷനിലേക്ക് പോകുക. വാട്ടർ കളർ അടിസ്ഥാനകാര്യങ്ങൾ ഉപയോഗിച്ച് ആപ്പിളും ഓറഞ്ചും പെയിന്റ് ചെയ്യുക.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आज म के गर्नुपर्छ? आफ्नो वाटरकलर प्रविधि कार्यपत्र समाप्त गर्नुहोस्। वैकल्पिक: रङ र भावनामा जानुहोस्। वाटरकलरको आधारभूत कुराहरूबाट स्याउ र सुन्तला रंगाउनुहोस्।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نن باید څه وکړم؟ خپل د اوبو رنګ تخنیکونو کاري پاڼه بشپړه کړئ. اختیاري: رنګ او احساساتو ته لاړ شئ. د اوبو رنګ اساساتو څخه مڼه او نارنجي رنګ 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O que devo fazer hoje? Terminar a minha folha de exercícios de Técnicas de Aquarela. Opcional: Passar para Cor e Emoção. Pintar a maçã e a laranja com os princípios básicos da aquarela.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ਅੱਜ ਮੈਨੂੰ ਕੀ ਕਰਨਾ ਚਾਹੀਦਾ ਹੈ? ਆਪਣੀ ਵਾਟਰਕਲਰ ਤਕਨੀਕ ਵਰਕਸ਼ੀਟ ਨੂੰ ਪੂਰਾ ਕਰੋ। ਵਿਕਲਪਿਕ: ਰੰਗ ਅਤੇ ਭਾਵਨਾ ਵੱਲ ਵਧੋ। ਵਾਟਰਕਲਰ ਦੀਆਂ ਮੂਲ ਗੱਲਾਂ ਤੋਂ ਸੇਬ ਅਤੇ ਸੰਤਰੀ ਨੂੰ ਪੇਂਟ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Чем мне заняться сегодня? Завершите работу над рабочим листом «Техники акварели». Дополнительно: перейдите к разделу «Цвет и эмоции». Нарисуйте яблоко и апельсин, используя основы акварели.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Шта би требало да радим данас? Заврши свој радни лист Технике акварела. Опционо: Пређи на Боја и емоције. Насликај јабуку и поморанџу из основа акварела.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Maxaan sameeyaa maanta? Dhameystir xaashidaada Farsamooyinka Watercolor. Ikhtiyaar: U gudub Midabka iyo Dareenka. Ku rinji tufaaxa iyo liimiga laga soo bilaabo aasaaska midabka biyaha.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¿Qué debería hacer hoy? Terminar tu hoja de trabajo de Técnicas de Acuarela. Opcional: Pasar a Color y Emoción. Pinta la manzana y la naranja con los conceptos básicos de acuarela.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Naon anu kuring kedah laksanakeun dinten ayeuna? Rengse lembar kerja Téhnik Watercolor anjeun. Pilihan: Pindah ka Warna sareng Émosi. Cet apel jeung jeruk tina dasar watercolor.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Je, nifanye nini leo? Maliza lahakazi yako ya Mbinu za Maji. Hiari: Nenda kwenye Rangi na Hisia. Chora tufaha na chungwa kutoka kwa misingi ya rangi ya maji.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Vad ska jag göra idag? Slutför ditt arbetsblad med akvarelltekniker. Valfritt: Gå vidare till Färg och känsla. Måla äpplet och apelsinen från akvarellgrunderna.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Ano ang dapat kong gawin ngayong araw? Tapusin ang iyong worksheet ng Watercolor Techniques. Opsyonal: Lumipat sa Kulay at Emosyon. Kulayan ang mansanas at orange mula sa mga pangunahing kaalaman sa watercolor.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இன்று நான் என்ன செய்ய வேண்டும்? உங்கள் வாட்டர்கலர் டெக்னிக்ஸ் பணித்தாளை முடிக்கவும். விருப்பத்தேர்வு: வண்ணம் மற்றும் உணர்ச்சிக்குச் செல்லவும். வாட்டர்கலர் அடிப்படைகளிலிருந்து ஆப்பிள் மற்றும் ஆரஞ்சு நிறத்தை வரைங்கள்.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วันนี้ฉันควรทำอะไรดี? ทำแบบฝึกหัดเทคนิคสีน้ำให้เสร็จ ทางเลือก: ไปที่หัวข้อ "สีและอารมณ์" ระบายสีแอปเปิลและส้มจากพื้นฐานสีน้ำ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Bugün ne yapmalıyım? Suluboya Teknikleri çalışma kağıdını bitir. İsteğe bağlı: Renk ve Duygu'ya geç. Suluboya temellerinden elma ve portakalı boya.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Що мені робити сьогодні? Завершіть свій робочий аркуш «Техніки акварелі». За бажанням: Перейдіть до розділу «Колір та емоції». Намалюйте яблуко та апельсин за основами акварелі.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مجھے آج کیا کرنا چاہیے؟ اپنی واٹر کلر ٹیکنیکس ورک شیٹ کو ختم کریں۔ اختیاری: رنگ اور جذبات کی طرف بڑھیں۔ پانی کے رنگ کی بنیادی باتوں سے سیب اور سنتری کو پینٹ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Hôm nay mình nên làm gì? Hoàn thành bài tập Kỹ thuật Màu nước. Tùy chọn: Chuyển sang Màu sắc và Cảm xúc. Vẽ quả táo và quả cam từ những kiến ​​thức cơ bản về màu nước.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1a1ecb9677_0_170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1a1ecb9677_0_1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Mixing colours: Green = Yellow + cyan, Blue-violet = Cyan + magenta, Red-orange = Magenta + yellow, Black = Yellow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Përzierja e ngjyrave: Jeshile = e verdhë + cian, Blu-vjollcë = cian + magenta, E kuqe-portokalli = magenta + e verdhë, E zezë = e verdhë + cian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ቀለሞች መቀላቀል፡ አረንጓዴ = ቢጫ + ሲያን፣ ሰማያዊ-ቫዮሌት = ሲያን + ማጌንታ፣ ቀይ-ብርቱካንማ = ማጌንታ + ቢጫ፣ ጥቁር = ቢጫ + ሲያን + ማጌንታ</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مزج الألوان: الأخضر = أصفر + سماوي، الأزرق البنفسجي = سماوي + أرجواني، الأحمر البرتقالي = أرجواني + أصفر، الأسود = أصفر + سماوي + أرجواني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Գույների խառնուրդ՝ Կանաչ = դեղին + երկնագույն, Կապույտ-մանուշակագույն = երկնագույն + մանուշակագույն, Կարմիր-նարնջագույն = մանուշակագույն + դեղին, Սև = դեղին + երկնագույն + մանուշակագույն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Barreja de colors: Verd = Groc + cian, Blau-violeta = Cian + magenta, Vermell-taronja = Magenta + groc, Negre = Groc + cian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混合颜色：绿色 = 黄色 + 青色，蓝紫色 = 青色 + 洋红色，红橙色 = 洋红色 + 黄色，黑色 = 黄色 + 青色 + 洋红色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Mengkleuren: Groen = Geel + cyaan, Blauw-violet = Cyaan + magenta, Rood-oranje = Magenta + geel, Zwart = Geel + cyaan + magenta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ترکیب رنگ‌ها: سبز = زرد + فیروزه‌ای، آبی-بنفش = فیروزه‌ای + سرخابی، قرمز-نارنجی = سرخابی + زرد، مشکی = زرد + فیروزه‌ای + سرخابی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Mélange de couleurs : Vert = Jaune + cyan, Bleu-violet = Cyan + magenta, Rouge-orange = Magenta + jaune, Noir = Jaune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Mischfarben: Grün = Gelb + Cyan, Blauviolett = Cyan + Magenta, Rotorange = Magenta + Gelb, Schwarz = Gelb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રંગોનું મિશ્રણ: લીલો = પીળો + વાદળી, વાદળી-વાયોલેટ = વાદળી + મેજેન્ટા, લાલ-નારંગી = મેજેન્ટા + પીળો, કાળો = પીળો + વાદળી + મેજેન્ટા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रंगों का मिश्रण: हरा = पीला + सियान, नीला-बैंगनी = सियान + मैजेंटा, लाल-नारंगी = मैजेंटा + पीला, काला = पीला + सियान + मैजेंटा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Miscelazione dei colori: Verde = Giallo + ciano, Blu-viola = ciano + magenta, Rosso-arancio = magenta + giallo, Nero = Giallo + ciano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色の混合：緑 = 黄色 + シアン、青紫 = シアン + マゼンタ、赤オレンジ = マゼンタ + 黄色、黒 = 黄色 + シアン + マゼンタ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색상 혼합: 녹색 = 노랑 + 청록색, 청자색 = 청록색 + 자홍색, 빨강-주황색 = 자홍색 + 노랑색, 검정 = 노랑 + 청록색 + 자홍색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Têkelkirina rengan: Kesk = Zer + şîn, Şîn-binefşî = şîn + magenta, Sor-porteqalî = magenta + zer, Reş = Zer + şîn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Warna campuran: Hijau = Kuning + cyan, Biru-ungu = Cyan + magenta, Merah-oren = Magenta + kuning, Hitam = Kuning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നിറങ്ങളുടെ മിശ്രിതം: പച്ച = മഞ്ഞ + സിയാൻ, നീല-വയലറ്റ് = സിയാൻ + മജന്ത, ചുവപ്പ്-ഓറഞ്ച് = മജന്ത + മഞ്ഞ, കറുപ്പ് = മഞ്ഞ + സിയാൻ + മജന്ത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रंगहरू मिसाउने: हरियो = पहेंलो + सियान, नीलो-बैजनी = सियान + म्याजेन्टा, रातो-सुन्तला = म्याजेन्टा + पहेंलो, कालो = पहेंलो + सियान + म्याजेन्टा</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رنګونو مخلوط کول: شنه = ژیړ + نیلي، نیلي-بنفشي = نیلي + نارنجي، سور-نارنجي = نیلي + ژیړ، تور = ژیړ + نیلي + نیلي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Mistura de cores: Verde = Amarelo + ciano, Azul-violeta = Ciano + magenta, Vermelho-laranja = Magenta + amarelo, Preto = Amarelo + ciano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ਰੰਗਾਂ ਦਾ ਮਿਸ਼ਰਣ: ਹਰਾ = ਪੀਲਾ + ਨੀਲਾ, ਨੀਲਾ-ਜਾਮਨੀ = ਨੀਲਾ + ਮੈਜੈਂਟਾ, ਲਾਲ-ਸੰਤਰੀ = ਮੈਜੈਂਟਾ + ਪੀਲਾ, ਕਾਲਾ = ਪੀਲਾ + ਨੀਲਾ + ਮੈਜੈਂਟਾ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Смешивание цветов: Зеленый = Желтый + Голубой, Сине-фиолетовый = Голубой + Маджента, Красно-оранжевый = Маджента + Желтый, Черный = Желтый + Голубой + Маджента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Мешање боја: Зелена = жута + цијан, Плаво-љубичаста = цијан + магента, Црвено-наранџаста = магента + жута, Црна = жута + цијан + магента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Midabada isku dhafka ah: Cagaar = Jaalle + cyan, buluug-violet = Cyan + magenta, Casaan-orange = Magenta + huruud ah, Madow = Jaalle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Mezcla de colores: Verde = Amarillo + cian, Azul-violeta = Cian + magenta, Rojo-naranja = Magenta + amarillo, Negro = Amarillo + cian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Warna campuran: Héjo = Konéng + cyan, Biru-Violet = Cyan + magénta, Beureum-oranyeu = Magénta + koneng, Hideung = Konéng + cyan + magénta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Rangi zinazochanganya: Kijani = Njano + cyan, Bluu-violet = Cyan + magenta, Nyekundu-machungwa = Magenta + manjano, Nyeusi = Njano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Blandfärger: Grön = Gul + cyan, Blåviolett = Cyan + magenta, Rödorange = Magenta + gul, Svart = Gul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Paghahalo ng mga kulay: Berde = Yellow + cyan, Blue-violet = Cyan + magenta, Red-orange = Magenta + yellow, Black = Yellow + cyan + magenta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கலப்பு நிறங்கள்: பச்சை = மஞ்சள் + சியான், நீலம்-ஊதா = சியான் + மெஜந்தா, சிவப்பு-ஆரஞ்சு = மெஜந்தா + மஞ்சள், கருப்பு = மஞ்சள் + சியான் + மெஜந்தா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การผสมสี: สีเขียว = เหลือง + น้ำเงินเขียว, สีน้ำเงินม่วง = น้ำเงินเขียว + แดงอมม่วง, สีแดงส้ม = แดงอมม่วง + เหลือง, สีดำ = เหลือง + น้ำเงินเขียว + แดงอมม่วง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Renklerin karıştırılması: Yeşil = Sarı + camgöbeği, Mavi-mor = Camgöbeği + macenta, Kırmızı-turuncu = Macenta + sarı, Siyah = Sarı + camgöbeği + macenta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Змішування кольорів: зелений = жовтий + блакитний, синьо-фіолетовий = блакитний + пурпуровий, червоно-помаранчевий = пурпуровий + жовтий, чорний = жовтий + блакитний + пурпуровий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مکسنگ رنگ: سبز = پیلا + سیان، بلیو-وائلٹ = سیان + میجنٹا، سرخ اورنج = میجنٹا + پیلا، سیاہ = پیلا + سیان + میجنٹا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Pha trộn màu sắc: Xanh lá cây = Vàng + lục lam, Xanh lam tím = Lục lam + đỏ tươi, Đỏ cam = Đỏ tươi + vàng, Đen = Vàng + lục lam + đỏ tươi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5b35678b93_0_27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879" name="Google Shape;879;g25b35678b93_0_2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9552e30861_1_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9552e30861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Ask your teacher to take a photo of your work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Kërkoji mësuesit/mësueses të të bëjë një foto të punës tënde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የስራዎን ፎቶ እንዲያነሳ አስተማሪዎን ይጠይቁ</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اطلب من معلمك أن يلتقط صورة لعملك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Խնդրեք ձեր ուսուցչին լուսանկարել ձեր աշխատանքը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Demana al teu professor/a que faci una foto de la teva feina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让你的老师给你的作品拍照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Vraag je leraar om een ​​foto van je werk te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از معلمتان بخواهید از کارتان عکس بگیرد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Demandez à votre professeur de prendre une photo de votre travail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Bitten Sie Ihren Lehrer, ein Foto Ihrer Arbeit zu machen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તમારા શિક્ષકને તમારા કામનો ફોટો લેવા કહો.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अपने शिक्षक से अपने काम की तस्वीर लेने के लिए कहें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Chiedi al tuo insegnante di scattare una foto del tuo lavoro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先生にあなたの作品の写真を撮ってもらいましょう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선생님께 당신의 작품 사진을 찍어달라고 부탁하세요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Ji mamosteyê/a xwe bixwaze ku wêneyekî xebata te bigire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Minta guru anda mengambil gambar kerja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നിങ്ങളുടെ ജോലിയുടെ ഒരു ഫോട്ടോ എടുക്കാൻ അധ്യാപകനോട് ആവശ്യപ്പെടുക.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आफ्नो शिक्षकलाई आफ्नो कामको फोटो खिच्न भन्नुहोस्।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له خپل ښوونکي څخه وغواړئ چې ستاسو د کار عکس واخلي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Peça ao seu professor para tirar uma foto do seu trabalho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ਆਪਣੇ ਅਧਿਆਪਕ ਨੂੰ ਆਪਣੇ ਕੰਮ ਦੀ ਫੋਟੋ ਖਿੱਚਣ ਲਈ ਕਹੋ।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Попросите учителя сфотографировать вашу работу.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Замолите наставника да вам фотографише рад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Weydii macalinkaaga inuu sawir ka qaado shaqadaada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Pídele a tu profesor que tome una foto de tu trabajo.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Tanya guru anjeun nyandak poto karya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Mwambie mwalimu wako apige picha ya kazi yako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Be din lärare att ta ett foto på ditt arbete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Hilingin sa iyong guro na kumuha ng larawan ng iyong 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உங்கள் ஆசிரியரிடம் உங்கள் வேலையைப் புகைப்படம் எடுக்கச் சொல்லுங்கள்.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ขอให้ครูถ่ายรูปงานของคุณ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Öğretmeninizden çalışmanızın fotoğrafını çekmesini isteyin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Попросіть свого вчителя сфотографувати вашу роботу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اپنے استاد سے اپنے کام کی تصویر لینے کو کہیں۔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Yêu cầu giáo viên chụp ảnh bài làm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25b35678b93_0_41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25b35678b93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US"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US"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 name="Google Shape;23;p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5"/>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27" name="Google Shape;27;p5"/>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28" name="Google Shape;28;p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 name="Google Shape;29;p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 name="Google Shape;30;p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33" name="Google Shape;33;p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4" name="Google Shape;34;p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 name="Google Shape;35;p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7"/>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39" name="Google Shape;39;p7"/>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40" name="Google Shape;40;p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 name="Google Shape;41;p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 name="Google Shape;42;p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8"/>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45" name="Google Shape;45;p8"/>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6" name="Google Shape;46;p8"/>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7" name="Google Shape;47;p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8" name="Google Shape;48;p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9" name="Google Shape;49;p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9"/>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52" name="Google Shape;52;p9"/>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53" name="Google Shape;53;p9"/>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4" name="Google Shape;54;p9"/>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55" name="Google Shape;55;p9"/>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6" name="Google Shape;56;p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 name="Google Shape;58;p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0"/>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1" name="Google Shape;61;p1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 name="Google Shape;62;p1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1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1"/>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6" name="Google Shape;66;p11"/>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7" name="Google Shape;67;p11"/>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68" name="Google Shape;68;p1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2"/>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2"/>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74" name="Google Shape;74;p12"/>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75" name="Google Shape;75;p1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7" name="Google Shape;77;p1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0" name="Google Shape;80;p13"/>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1" name="Google Shape;81;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3" name="Google Shape;83;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4"/>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6" name="Google Shape;86;p14"/>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7" name="Google Shape;87;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4" name="Shape 94"/>
        <p:cNvGrpSpPr/>
        <p:nvPr/>
      </p:nvGrpSpPr>
      <p:grpSpPr>
        <a:xfrm>
          <a:off x="0" y="0"/>
          <a:ext cx="0" cy="0"/>
          <a:chOff x="0" y="0"/>
          <a:chExt cx="0" cy="0"/>
        </a:xfrm>
      </p:grpSpPr>
      <p:grpSp>
        <p:nvGrpSpPr>
          <p:cNvPr id="95" name="Google Shape;95;p16"/>
          <p:cNvGrpSpPr/>
          <p:nvPr/>
        </p:nvGrpSpPr>
        <p:grpSpPr>
          <a:xfrm>
            <a:off x="4350279" y="3807170"/>
            <a:ext cx="443589" cy="140843"/>
            <a:chOff x="4137525" y="2915950"/>
            <a:chExt cx="869100" cy="207000"/>
          </a:xfrm>
        </p:grpSpPr>
        <p:sp>
          <p:nvSpPr>
            <p:cNvPr id="96" name="Google Shape;96;p16"/>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16"/>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00" name="Google Shape;100;p16"/>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1" name="Google Shape;101;p1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17"/>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4" name="Google Shape;104;p1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5" name="Shape 105"/>
        <p:cNvGrpSpPr/>
        <p:nvPr/>
      </p:nvGrpSpPr>
      <p:grpSpPr>
        <a:xfrm>
          <a:off x="0" y="0"/>
          <a:ext cx="0" cy="0"/>
          <a:chOff x="0" y="0"/>
          <a:chExt cx="0" cy="0"/>
        </a:xfrm>
      </p:grpSpPr>
      <p:sp>
        <p:nvSpPr>
          <p:cNvPr id="106" name="Google Shape;106;p1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7" name="Google Shape;107;p18"/>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8" name="Google Shape;108;p1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9" name="Shape 109"/>
        <p:cNvGrpSpPr/>
        <p:nvPr/>
      </p:nvGrpSpPr>
      <p:grpSpPr>
        <a:xfrm>
          <a:off x="0" y="0"/>
          <a:ext cx="0" cy="0"/>
          <a:chOff x="0" y="0"/>
          <a:chExt cx="0" cy="0"/>
        </a:xfrm>
      </p:grpSpPr>
      <p:sp>
        <p:nvSpPr>
          <p:cNvPr id="110" name="Google Shape;110;p1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1" name="Google Shape;111;p19"/>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2" name="Google Shape;112;p19"/>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3" name="Google Shape;113;p1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4" name="Shape 114"/>
        <p:cNvGrpSpPr/>
        <p:nvPr/>
      </p:nvGrpSpPr>
      <p:grpSpPr>
        <a:xfrm>
          <a:off x="0" y="0"/>
          <a:ext cx="0" cy="0"/>
          <a:chOff x="0" y="0"/>
          <a:chExt cx="0" cy="0"/>
        </a:xfrm>
      </p:grpSpPr>
      <p:sp>
        <p:nvSpPr>
          <p:cNvPr id="115" name="Google Shape;115;p20"/>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6" name="Google Shape;116;p2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9" name="Google Shape;119;p21"/>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20" name="Google Shape;120;p2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21" name="Shape 121"/>
        <p:cNvGrpSpPr/>
        <p:nvPr/>
      </p:nvGrpSpPr>
      <p:grpSpPr>
        <a:xfrm>
          <a:off x="0" y="0"/>
          <a:ext cx="0" cy="0"/>
          <a:chOff x="0" y="0"/>
          <a:chExt cx="0" cy="0"/>
        </a:xfrm>
      </p:grpSpPr>
      <p:sp>
        <p:nvSpPr>
          <p:cNvPr id="122" name="Google Shape;122;p22"/>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3" name="Google Shape;123;p2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4" name="Shape 124"/>
        <p:cNvGrpSpPr/>
        <p:nvPr/>
      </p:nvGrpSpPr>
      <p:grpSpPr>
        <a:xfrm>
          <a:off x="0" y="0"/>
          <a:ext cx="0" cy="0"/>
          <a:chOff x="0" y="0"/>
          <a:chExt cx="0" cy="0"/>
        </a:xfrm>
      </p:grpSpPr>
      <p:sp>
        <p:nvSpPr>
          <p:cNvPr id="125" name="Google Shape;125;p23"/>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6" name="Google Shape;126;p23"/>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27" name="Google Shape;127;p23"/>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28" name="Google Shape;128;p23"/>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29" name="Google Shape;129;p23"/>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130" name="Google Shape;130;p2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24"/>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33" name="Google Shape;133;p2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4" name="Shape 134"/>
        <p:cNvGrpSpPr/>
        <p:nvPr/>
      </p:nvGrpSpPr>
      <p:grpSpPr>
        <a:xfrm>
          <a:off x="0" y="0"/>
          <a:ext cx="0" cy="0"/>
          <a:chOff x="0" y="0"/>
          <a:chExt cx="0" cy="0"/>
        </a:xfrm>
      </p:grpSpPr>
      <p:sp>
        <p:nvSpPr>
          <p:cNvPr id="135" name="Google Shape;135;p25"/>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6" name="Google Shape;136;p25"/>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37" name="Google Shape;137;p2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8" name="Shape 138"/>
        <p:cNvGrpSpPr/>
        <p:nvPr/>
      </p:nvGrpSpPr>
      <p:grpSpPr>
        <a:xfrm>
          <a:off x="0" y="0"/>
          <a:ext cx="0" cy="0"/>
          <a:chOff x="0" y="0"/>
          <a:chExt cx="0" cy="0"/>
        </a:xfrm>
      </p:grpSpPr>
      <p:sp>
        <p:nvSpPr>
          <p:cNvPr id="139" name="Google Shape;139;p2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40" name="Shape 140"/>
        <p:cNvGrpSpPr/>
        <p:nvPr/>
      </p:nvGrpSpPr>
      <p:grpSpPr>
        <a:xfrm>
          <a:off x="0" y="0"/>
          <a:ext cx="0" cy="0"/>
          <a:chOff x="0" y="0"/>
          <a:chExt cx="0" cy="0"/>
        </a:xfrm>
      </p:grpSpPr>
      <p:sp>
        <p:nvSpPr>
          <p:cNvPr id="141" name="Google Shape;141;p27"/>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142" name="Google Shape;142;p27"/>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143" name="Google Shape;143;p2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2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2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0" name="Shape 150"/>
        <p:cNvGrpSpPr/>
        <p:nvPr/>
      </p:nvGrpSpPr>
      <p:grpSpPr>
        <a:xfrm>
          <a:off x="0" y="0"/>
          <a:ext cx="0" cy="0"/>
          <a:chOff x="0" y="0"/>
          <a:chExt cx="0" cy="0"/>
        </a:xfrm>
      </p:grpSpPr>
      <p:grpSp>
        <p:nvGrpSpPr>
          <p:cNvPr id="151" name="Google Shape;151;p29"/>
          <p:cNvGrpSpPr/>
          <p:nvPr/>
        </p:nvGrpSpPr>
        <p:grpSpPr>
          <a:xfrm>
            <a:off x="4350279" y="3807170"/>
            <a:ext cx="443589" cy="140843"/>
            <a:chOff x="4137525" y="2915950"/>
            <a:chExt cx="869100" cy="207000"/>
          </a:xfrm>
        </p:grpSpPr>
        <p:sp>
          <p:nvSpPr>
            <p:cNvPr id="152" name="Google Shape;152;p29"/>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9"/>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 name="Google Shape;155;p29"/>
          <p:cNvSpPr txBox="1"/>
          <p:nvPr>
            <p:ph type="ctrTitle"/>
          </p:nvPr>
        </p:nvSpPr>
        <p:spPr>
          <a:xfrm>
            <a:off x="671258" y="1321067"/>
            <a:ext cx="7801500" cy="230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6" name="Google Shape;156;p29"/>
          <p:cNvSpPr txBox="1"/>
          <p:nvPr>
            <p:ph idx="1" type="subTitle"/>
          </p:nvPr>
        </p:nvSpPr>
        <p:spPr>
          <a:xfrm>
            <a:off x="671250" y="4233168"/>
            <a:ext cx="7801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7" name="Google Shape;157;p2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8" name="Shape 158"/>
        <p:cNvGrpSpPr/>
        <p:nvPr/>
      </p:nvGrpSpPr>
      <p:grpSpPr>
        <a:xfrm>
          <a:off x="0" y="0"/>
          <a:ext cx="0" cy="0"/>
          <a:chOff x="0" y="0"/>
          <a:chExt cx="0" cy="0"/>
        </a:xfrm>
      </p:grpSpPr>
      <p:sp>
        <p:nvSpPr>
          <p:cNvPr id="159" name="Google Shape;159;p30"/>
          <p:cNvSpPr txBox="1"/>
          <p:nvPr>
            <p:ph type="title"/>
          </p:nvPr>
        </p:nvSpPr>
        <p:spPr>
          <a:xfrm>
            <a:off x="671250" y="2855000"/>
            <a:ext cx="7852200" cy="11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0" name="Google Shape;160;p3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1" name="Shape 161"/>
        <p:cNvGrpSpPr/>
        <p:nvPr/>
      </p:nvGrpSpPr>
      <p:grpSpPr>
        <a:xfrm>
          <a:off x="0" y="0"/>
          <a:ext cx="0" cy="0"/>
          <a:chOff x="0" y="0"/>
          <a:chExt cx="0" cy="0"/>
        </a:xfrm>
      </p:grpSpPr>
      <p:sp>
        <p:nvSpPr>
          <p:cNvPr id="162" name="Google Shape;162;p31"/>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3" name="Google Shape;163;p31"/>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64" name="Google Shape;164;p31"/>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5" name="Shape 165"/>
        <p:cNvGrpSpPr/>
        <p:nvPr/>
      </p:nvGrpSpPr>
      <p:grpSpPr>
        <a:xfrm>
          <a:off x="0" y="0"/>
          <a:ext cx="0" cy="0"/>
          <a:chOff x="0" y="0"/>
          <a:chExt cx="0" cy="0"/>
        </a:xfrm>
      </p:grpSpPr>
      <p:sp>
        <p:nvSpPr>
          <p:cNvPr id="166" name="Google Shape;166;p32"/>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7" name="Google Shape;167;p32"/>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8" name="Google Shape;168;p32"/>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9" name="Google Shape;169;p32"/>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0" name="Shape 170"/>
        <p:cNvGrpSpPr/>
        <p:nvPr/>
      </p:nvGrpSpPr>
      <p:grpSpPr>
        <a:xfrm>
          <a:off x="0" y="0"/>
          <a:ext cx="0" cy="0"/>
          <a:chOff x="0" y="0"/>
          <a:chExt cx="0" cy="0"/>
        </a:xfrm>
      </p:grpSpPr>
      <p:sp>
        <p:nvSpPr>
          <p:cNvPr id="171" name="Google Shape;171;p33"/>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2" name="Google Shape;172;p33"/>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3" name="Shape 173"/>
        <p:cNvGrpSpPr/>
        <p:nvPr/>
      </p:nvGrpSpPr>
      <p:grpSpPr>
        <a:xfrm>
          <a:off x="0" y="0"/>
          <a:ext cx="0" cy="0"/>
          <a:chOff x="0" y="0"/>
          <a:chExt cx="0" cy="0"/>
        </a:xfrm>
      </p:grpSpPr>
      <p:sp>
        <p:nvSpPr>
          <p:cNvPr id="174" name="Google Shape;174;p34"/>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75" name="Google Shape;175;p34"/>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76" name="Google Shape;176;p34"/>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77" name="Shape 177"/>
        <p:cNvGrpSpPr/>
        <p:nvPr/>
      </p:nvGrpSpPr>
      <p:grpSpPr>
        <a:xfrm>
          <a:off x="0" y="0"/>
          <a:ext cx="0" cy="0"/>
          <a:chOff x="0" y="0"/>
          <a:chExt cx="0" cy="0"/>
        </a:xfrm>
      </p:grpSpPr>
      <p:sp>
        <p:nvSpPr>
          <p:cNvPr id="178" name="Google Shape;178;p35"/>
          <p:cNvSpPr txBox="1"/>
          <p:nvPr>
            <p:ph type="title"/>
          </p:nvPr>
        </p:nvSpPr>
        <p:spPr>
          <a:xfrm>
            <a:off x="490250" y="701800"/>
            <a:ext cx="62271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79" name="Google Shape;179;p3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0" name="Shape 180"/>
        <p:cNvGrpSpPr/>
        <p:nvPr/>
      </p:nvGrpSpPr>
      <p:grpSpPr>
        <a:xfrm>
          <a:off x="0" y="0"/>
          <a:ext cx="0" cy="0"/>
          <a:chOff x="0" y="0"/>
          <a:chExt cx="0" cy="0"/>
        </a:xfrm>
      </p:grpSpPr>
      <p:sp>
        <p:nvSpPr>
          <p:cNvPr id="181" name="Google Shape;181;p36"/>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2" name="Google Shape;182;p36"/>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83" name="Google Shape;183;p36"/>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84" name="Google Shape;184;p36"/>
          <p:cNvSpPr txBox="1"/>
          <p:nvPr>
            <p:ph idx="1" type="subTitle"/>
          </p:nvPr>
        </p:nvSpPr>
        <p:spPr>
          <a:xfrm>
            <a:off x="265500" y="37936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85" name="Google Shape;185;p36"/>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86" name="Google Shape;186;p36"/>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7" name="Shape 187"/>
        <p:cNvGrpSpPr/>
        <p:nvPr/>
      </p:nvGrpSpPr>
      <p:grpSpPr>
        <a:xfrm>
          <a:off x="0" y="0"/>
          <a:ext cx="0" cy="0"/>
          <a:chOff x="0" y="0"/>
          <a:chExt cx="0" cy="0"/>
        </a:xfrm>
      </p:grpSpPr>
      <p:sp>
        <p:nvSpPr>
          <p:cNvPr id="188" name="Google Shape;188;p37"/>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89" name="Google Shape;189;p3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0" name="Shape 190"/>
        <p:cNvGrpSpPr/>
        <p:nvPr/>
      </p:nvGrpSpPr>
      <p:grpSpPr>
        <a:xfrm>
          <a:off x="0" y="0"/>
          <a:ext cx="0" cy="0"/>
          <a:chOff x="0" y="0"/>
          <a:chExt cx="0" cy="0"/>
        </a:xfrm>
      </p:grpSpPr>
      <p:sp>
        <p:nvSpPr>
          <p:cNvPr id="191" name="Google Shape;191;p38"/>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92" name="Google Shape;192;p38"/>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93" name="Google Shape;193;p3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4" name="Shape 194"/>
        <p:cNvGrpSpPr/>
        <p:nvPr/>
      </p:nvGrpSpPr>
      <p:grpSpPr>
        <a:xfrm>
          <a:off x="0" y="0"/>
          <a:ext cx="0" cy="0"/>
          <a:chOff x="0" y="0"/>
          <a:chExt cx="0" cy="0"/>
        </a:xfrm>
      </p:grpSpPr>
      <p:sp>
        <p:nvSpPr>
          <p:cNvPr id="195" name="Google Shape;195;p3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5.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2.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3.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2" Type="http://schemas.openxmlformats.org/officeDocument/2006/relationships/theme" Target="../theme/theme4.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 name="Google Shape;7;p1"/>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7" name="Google Shape;17;p3"/>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 name="Google Shape;18;p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 name="Google Shape;20;p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90" name="Shape 90"/>
        <p:cNvGrpSpPr/>
        <p:nvPr/>
      </p:nvGrpSpPr>
      <p:grpSpPr>
        <a:xfrm>
          <a:off x="0" y="0"/>
          <a:ext cx="0" cy="0"/>
          <a:chOff x="0" y="0"/>
          <a:chExt cx="0" cy="0"/>
        </a:xfrm>
      </p:grpSpPr>
      <p:sp>
        <p:nvSpPr>
          <p:cNvPr id="91" name="Google Shape;91;p15"/>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92" name="Google Shape;92;p15"/>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93" name="Google Shape;93;p15"/>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48" name="Google Shape;148;p28"/>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149" name="Google Shape;149;p28"/>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56.jpg"/><Relationship Id="rId4" Type="http://schemas.openxmlformats.org/officeDocument/2006/relationships/image" Target="../media/image76.jpg"/><Relationship Id="rId5" Type="http://schemas.openxmlformats.org/officeDocument/2006/relationships/image" Target="../media/image55.jpg"/><Relationship Id="rId6" Type="http://schemas.openxmlformats.org/officeDocument/2006/relationships/image" Target="../media/image5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11.jpg"/><Relationship Id="rId5" Type="http://schemas.openxmlformats.org/officeDocument/2006/relationships/image" Target="../media/image8.png"/><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29.jp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hyperlink" Target="https://www.instagram.com/stanbevan/" TargetMode="External"/><Relationship Id="rId4" Type="http://schemas.openxmlformats.org/officeDocument/2006/relationships/hyperlink" Target="http://drive.google.com/file/d/11eATEEi_huoCJhUFtOgdb29VbEdPftDA/view" TargetMode="External"/><Relationship Id="rId5"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 Id="rId3" Type="http://schemas.openxmlformats.org/officeDocument/2006/relationships/image" Target="../media/image22.jpg"/><Relationship Id="rId4" Type="http://schemas.openxmlformats.org/officeDocument/2006/relationships/image" Target="../media/image23.jpg"/><Relationship Id="rId9" Type="http://schemas.openxmlformats.org/officeDocument/2006/relationships/image" Target="../media/image19.jpg"/><Relationship Id="rId5" Type="http://schemas.openxmlformats.org/officeDocument/2006/relationships/image" Target="../media/image25.jpg"/><Relationship Id="rId6" Type="http://schemas.openxmlformats.org/officeDocument/2006/relationships/image" Target="../media/image15.jpg"/><Relationship Id="rId7" Type="http://schemas.openxmlformats.org/officeDocument/2006/relationships/image" Target="../media/image26.jpg"/><Relationship Id="rId8"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13.jp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19.jp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image" Target="../media/image26.jp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25.jp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23.jp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15.jp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22.jp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5.xml"/><Relationship Id="rId3" Type="http://schemas.openxmlformats.org/officeDocument/2006/relationships/image" Target="../media/image22.jpg"/><Relationship Id="rId4" Type="http://schemas.openxmlformats.org/officeDocument/2006/relationships/image" Target="../media/image23.jpg"/><Relationship Id="rId9" Type="http://schemas.openxmlformats.org/officeDocument/2006/relationships/image" Target="../media/image19.jpg"/><Relationship Id="rId5" Type="http://schemas.openxmlformats.org/officeDocument/2006/relationships/image" Target="../media/image25.jpg"/><Relationship Id="rId6" Type="http://schemas.openxmlformats.org/officeDocument/2006/relationships/image" Target="../media/image15.jpg"/><Relationship Id="rId7" Type="http://schemas.openxmlformats.org/officeDocument/2006/relationships/image" Target="../media/image26.jpg"/><Relationship Id="rId8" Type="http://schemas.openxmlformats.org/officeDocument/2006/relationships/image" Target="../media/image1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7.xml"/><Relationship Id="rId3" Type="http://schemas.openxmlformats.org/officeDocument/2006/relationships/image" Target="../media/image34.jpg"/><Relationship Id="rId4" Type="http://schemas.openxmlformats.org/officeDocument/2006/relationships/image" Target="../media/image45.jpg"/><Relationship Id="rId9" Type="http://schemas.openxmlformats.org/officeDocument/2006/relationships/image" Target="../media/image49.jpg"/><Relationship Id="rId5" Type="http://schemas.openxmlformats.org/officeDocument/2006/relationships/image" Target="../media/image32.jpg"/><Relationship Id="rId6" Type="http://schemas.openxmlformats.org/officeDocument/2006/relationships/image" Target="../media/image33.jpg"/><Relationship Id="rId7" Type="http://schemas.openxmlformats.org/officeDocument/2006/relationships/image" Target="../media/image37.jpg"/><Relationship Id="rId8" Type="http://schemas.openxmlformats.org/officeDocument/2006/relationships/image" Target="../media/image4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37.jp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45.jp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 Id="rId3" Type="http://schemas.openxmlformats.org/officeDocument/2006/relationships/image" Target="../media/image49.jpg"/><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 Id="rId3" Type="http://schemas.openxmlformats.org/officeDocument/2006/relationships/image" Target="../media/image43.jp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30.png"/><Relationship Id="rId4" Type="http://schemas.openxmlformats.org/officeDocument/2006/relationships/image" Target="../media/image3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 Id="rId3" Type="http://schemas.openxmlformats.org/officeDocument/2006/relationships/image" Target="../media/image34.jpg"/><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32.jpg"/><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5.xml"/><Relationship Id="rId3" Type="http://schemas.openxmlformats.org/officeDocument/2006/relationships/image" Target="../media/image34.jpg"/><Relationship Id="rId4" Type="http://schemas.openxmlformats.org/officeDocument/2006/relationships/image" Target="../media/image45.jpg"/><Relationship Id="rId9" Type="http://schemas.openxmlformats.org/officeDocument/2006/relationships/image" Target="../media/image49.jpg"/><Relationship Id="rId5" Type="http://schemas.openxmlformats.org/officeDocument/2006/relationships/image" Target="../media/image32.jpg"/><Relationship Id="rId6" Type="http://schemas.openxmlformats.org/officeDocument/2006/relationships/image" Target="../media/image33.jpg"/><Relationship Id="rId7" Type="http://schemas.openxmlformats.org/officeDocument/2006/relationships/image" Target="../media/image37.jpg"/><Relationship Id="rId8" Type="http://schemas.openxmlformats.org/officeDocument/2006/relationships/image" Target="../media/image4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6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 Id="rId3" Type="http://schemas.openxmlformats.org/officeDocument/2006/relationships/image" Target="../media/image36.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 Id="rId3" Type="http://schemas.openxmlformats.org/officeDocument/2006/relationships/image" Target="../media/image27.pn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 Id="rId3" Type="http://schemas.openxmlformats.org/officeDocument/2006/relationships/image" Target="../media/image35.png"/><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6.xml"/><Relationship Id="rId3" Type="http://schemas.openxmlformats.org/officeDocument/2006/relationships/image" Target="../media/image44.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7.xml"/><Relationship Id="rId3" Type="http://schemas.openxmlformats.org/officeDocument/2006/relationships/image" Target="../media/image6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50.png"/><Relationship Id="rId13" Type="http://schemas.openxmlformats.org/officeDocument/2006/relationships/image" Target="../media/image72.jpg"/><Relationship Id="rId12" Type="http://schemas.openxmlformats.org/officeDocument/2006/relationships/image" Target="../media/image52.png"/><Relationship Id="rId1" Type="http://schemas.openxmlformats.org/officeDocument/2006/relationships/slideLayout" Target="../slideLayouts/slideLayout17.xml"/><Relationship Id="rId2" Type="http://schemas.openxmlformats.org/officeDocument/2006/relationships/notesSlide" Target="../notesSlides/notesSlide60.xml"/><Relationship Id="rId3" Type="http://schemas.openxmlformats.org/officeDocument/2006/relationships/image" Target="../media/image62.jpg"/><Relationship Id="rId4" Type="http://schemas.openxmlformats.org/officeDocument/2006/relationships/image" Target="../media/image58.jpg"/><Relationship Id="rId9" Type="http://schemas.openxmlformats.org/officeDocument/2006/relationships/image" Target="../media/image48.png"/><Relationship Id="rId15" Type="http://schemas.openxmlformats.org/officeDocument/2006/relationships/image" Target="../media/image69.jpg"/><Relationship Id="rId14" Type="http://schemas.openxmlformats.org/officeDocument/2006/relationships/image" Target="../media/image71.jpg"/><Relationship Id="rId17" Type="http://schemas.openxmlformats.org/officeDocument/2006/relationships/image" Target="../media/image93.jpg"/><Relationship Id="rId16" Type="http://schemas.openxmlformats.org/officeDocument/2006/relationships/image" Target="../media/image79.jpg"/><Relationship Id="rId5" Type="http://schemas.openxmlformats.org/officeDocument/2006/relationships/image" Target="../media/image57.jpg"/><Relationship Id="rId19" Type="http://schemas.openxmlformats.org/officeDocument/2006/relationships/image" Target="../media/image53.png"/><Relationship Id="rId6" Type="http://schemas.openxmlformats.org/officeDocument/2006/relationships/image" Target="../media/image70.jpg"/><Relationship Id="rId18" Type="http://schemas.openxmlformats.org/officeDocument/2006/relationships/image" Target="../media/image66.jpg"/><Relationship Id="rId7" Type="http://schemas.openxmlformats.org/officeDocument/2006/relationships/image" Target="../media/image59.jpg"/><Relationship Id="rId8" Type="http://schemas.openxmlformats.org/officeDocument/2006/relationships/image" Target="../media/image47.png"/></Relationships>
</file>

<file path=ppt/slides/_rels/slide61.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50.png"/><Relationship Id="rId13" Type="http://schemas.openxmlformats.org/officeDocument/2006/relationships/image" Target="../media/image72.jpg"/><Relationship Id="rId12" Type="http://schemas.openxmlformats.org/officeDocument/2006/relationships/image" Target="../media/image52.png"/><Relationship Id="rId1" Type="http://schemas.openxmlformats.org/officeDocument/2006/relationships/slideLayout" Target="../slideLayouts/slideLayout17.xml"/><Relationship Id="rId2" Type="http://schemas.openxmlformats.org/officeDocument/2006/relationships/notesSlide" Target="../notesSlides/notesSlide61.xml"/><Relationship Id="rId3" Type="http://schemas.openxmlformats.org/officeDocument/2006/relationships/image" Target="../media/image62.jpg"/><Relationship Id="rId4" Type="http://schemas.openxmlformats.org/officeDocument/2006/relationships/image" Target="../media/image58.jpg"/><Relationship Id="rId9" Type="http://schemas.openxmlformats.org/officeDocument/2006/relationships/image" Target="../media/image48.png"/><Relationship Id="rId15" Type="http://schemas.openxmlformats.org/officeDocument/2006/relationships/image" Target="../media/image69.jpg"/><Relationship Id="rId14" Type="http://schemas.openxmlformats.org/officeDocument/2006/relationships/image" Target="../media/image71.jpg"/><Relationship Id="rId17" Type="http://schemas.openxmlformats.org/officeDocument/2006/relationships/image" Target="../media/image93.jpg"/><Relationship Id="rId16" Type="http://schemas.openxmlformats.org/officeDocument/2006/relationships/image" Target="../media/image79.jpg"/><Relationship Id="rId5" Type="http://schemas.openxmlformats.org/officeDocument/2006/relationships/image" Target="../media/image57.jpg"/><Relationship Id="rId19" Type="http://schemas.openxmlformats.org/officeDocument/2006/relationships/image" Target="../media/image53.png"/><Relationship Id="rId6" Type="http://schemas.openxmlformats.org/officeDocument/2006/relationships/image" Target="../media/image70.jpg"/><Relationship Id="rId18" Type="http://schemas.openxmlformats.org/officeDocument/2006/relationships/image" Target="../media/image66.jpg"/><Relationship Id="rId7" Type="http://schemas.openxmlformats.org/officeDocument/2006/relationships/image" Target="../media/image59.jpg"/><Relationship Id="rId8" Type="http://schemas.openxmlformats.org/officeDocument/2006/relationships/image" Target="../media/image4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2.xml"/><Relationship Id="rId3" Type="http://schemas.openxmlformats.org/officeDocument/2006/relationships/image" Target="../media/image12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3.xml"/><Relationship Id="rId3" Type="http://schemas.openxmlformats.org/officeDocument/2006/relationships/image" Target="../media/image75.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4.xml"/><Relationship Id="rId3" Type="http://schemas.openxmlformats.org/officeDocument/2006/relationships/image" Target="../media/image74.jpg"/><Relationship Id="rId4" Type="http://schemas.openxmlformats.org/officeDocument/2006/relationships/image" Target="../media/image7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5.xml"/><Relationship Id="rId3" Type="http://schemas.openxmlformats.org/officeDocument/2006/relationships/image" Target="../media/image86.jpg"/><Relationship Id="rId4" Type="http://schemas.openxmlformats.org/officeDocument/2006/relationships/image" Target="../media/image83.jpg"/><Relationship Id="rId5" Type="http://schemas.openxmlformats.org/officeDocument/2006/relationships/image" Target="../media/image81.jpg"/><Relationship Id="rId6" Type="http://schemas.openxmlformats.org/officeDocument/2006/relationships/image" Target="../media/image82.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6.xml"/><Relationship Id="rId3" Type="http://schemas.openxmlformats.org/officeDocument/2006/relationships/image" Target="../media/image84.jpg"/><Relationship Id="rId4" Type="http://schemas.openxmlformats.org/officeDocument/2006/relationships/image" Target="../media/image87.jpg"/><Relationship Id="rId5" Type="http://schemas.openxmlformats.org/officeDocument/2006/relationships/image" Target="../media/image85.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7.xml"/><Relationship Id="rId3" Type="http://schemas.openxmlformats.org/officeDocument/2006/relationships/image" Target="../media/image88.jpg"/><Relationship Id="rId4" Type="http://schemas.openxmlformats.org/officeDocument/2006/relationships/image" Target="../media/image6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8.xml"/><Relationship Id="rId3" Type="http://schemas.openxmlformats.org/officeDocument/2006/relationships/image" Target="../media/image118.jpg"/><Relationship Id="rId4" Type="http://schemas.openxmlformats.org/officeDocument/2006/relationships/image" Target="../media/image120.jpg"/><Relationship Id="rId5" Type="http://schemas.openxmlformats.org/officeDocument/2006/relationships/image" Target="../media/image119.jpg"/><Relationship Id="rId6" Type="http://schemas.openxmlformats.org/officeDocument/2006/relationships/image" Target="../media/image99.jpg"/><Relationship Id="rId7" Type="http://schemas.openxmlformats.org/officeDocument/2006/relationships/image" Target="../media/image88.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9.xml"/><Relationship Id="rId3" Type="http://schemas.openxmlformats.org/officeDocument/2006/relationships/image" Target="../media/image90.png"/><Relationship Id="rId4" Type="http://schemas.openxmlformats.org/officeDocument/2006/relationships/image" Target="../media/image111.jpg"/><Relationship Id="rId5" Type="http://schemas.openxmlformats.org/officeDocument/2006/relationships/image" Target="../media/image112.jpg"/><Relationship Id="rId6" Type="http://schemas.openxmlformats.org/officeDocument/2006/relationships/image" Target="../media/image110.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4.xml"/><Relationship Id="rId3" Type="http://schemas.openxmlformats.org/officeDocument/2006/relationships/image" Target="../media/image92.png"/><Relationship Id="rId4" Type="http://schemas.openxmlformats.org/officeDocument/2006/relationships/image" Target="../media/image9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5.xml"/><Relationship Id="rId3" Type="http://schemas.openxmlformats.org/officeDocument/2006/relationships/image" Target="../media/image78.jpg"/><Relationship Id="rId4" Type="http://schemas.openxmlformats.org/officeDocument/2006/relationships/image" Target="../media/image85.jpg"/><Relationship Id="rId5" Type="http://schemas.openxmlformats.org/officeDocument/2006/relationships/image" Target="../media/image81.jpg"/><Relationship Id="rId6" Type="http://schemas.openxmlformats.org/officeDocument/2006/relationships/image" Target="../media/image83.jpg"/><Relationship Id="rId7" Type="http://schemas.openxmlformats.org/officeDocument/2006/relationships/image" Target="../media/image84.jpg"/></Relationships>
</file>

<file path=ppt/slides/_rels/slide76.xml.rels><?xml version="1.0" encoding="UTF-8" standalone="yes"?><Relationships xmlns="http://schemas.openxmlformats.org/package/2006/relationships"><Relationship Id="rId11" Type="http://schemas.openxmlformats.org/officeDocument/2006/relationships/image" Target="../media/image85.jpg"/><Relationship Id="rId10" Type="http://schemas.openxmlformats.org/officeDocument/2006/relationships/image" Target="../media/image87.jpg"/><Relationship Id="rId1" Type="http://schemas.openxmlformats.org/officeDocument/2006/relationships/slideLayout" Target="../slideLayouts/slideLayout15.xml"/><Relationship Id="rId2" Type="http://schemas.openxmlformats.org/officeDocument/2006/relationships/notesSlide" Target="../notesSlides/notesSlide76.xml"/><Relationship Id="rId3" Type="http://schemas.openxmlformats.org/officeDocument/2006/relationships/image" Target="../media/image75.jpg"/><Relationship Id="rId4" Type="http://schemas.openxmlformats.org/officeDocument/2006/relationships/image" Target="../media/image74.jpg"/><Relationship Id="rId9" Type="http://schemas.openxmlformats.org/officeDocument/2006/relationships/image" Target="../media/image86.jpg"/><Relationship Id="rId5" Type="http://schemas.openxmlformats.org/officeDocument/2006/relationships/image" Target="../media/image78.jpg"/><Relationship Id="rId6" Type="http://schemas.openxmlformats.org/officeDocument/2006/relationships/image" Target="../media/image83.jpg"/><Relationship Id="rId7" Type="http://schemas.openxmlformats.org/officeDocument/2006/relationships/image" Target="../media/image81.jpg"/><Relationship Id="rId8" Type="http://schemas.openxmlformats.org/officeDocument/2006/relationships/image" Target="../media/image82.jpg"/></Relationships>
</file>

<file path=ppt/slides/_rels/slide77.xml.rels><?xml version="1.0" encoding="UTF-8" standalone="yes"?><Relationships xmlns="http://schemas.openxmlformats.org/package/2006/relationships"><Relationship Id="rId11" Type="http://schemas.openxmlformats.org/officeDocument/2006/relationships/image" Target="../media/image85.jpg"/><Relationship Id="rId10" Type="http://schemas.openxmlformats.org/officeDocument/2006/relationships/image" Target="../media/image87.jpg"/><Relationship Id="rId1" Type="http://schemas.openxmlformats.org/officeDocument/2006/relationships/slideLayout" Target="../slideLayouts/slideLayout15.xml"/><Relationship Id="rId2" Type="http://schemas.openxmlformats.org/officeDocument/2006/relationships/notesSlide" Target="../notesSlides/notesSlide77.xml"/><Relationship Id="rId3" Type="http://schemas.openxmlformats.org/officeDocument/2006/relationships/image" Target="../media/image75.jpg"/><Relationship Id="rId4" Type="http://schemas.openxmlformats.org/officeDocument/2006/relationships/image" Target="../media/image74.jpg"/><Relationship Id="rId9" Type="http://schemas.openxmlformats.org/officeDocument/2006/relationships/image" Target="../media/image84.jpg"/><Relationship Id="rId5" Type="http://schemas.openxmlformats.org/officeDocument/2006/relationships/image" Target="../media/image86.jpg"/><Relationship Id="rId6" Type="http://schemas.openxmlformats.org/officeDocument/2006/relationships/image" Target="../media/image81.jpg"/><Relationship Id="rId7" Type="http://schemas.openxmlformats.org/officeDocument/2006/relationships/image" Target="../media/image82.jpg"/><Relationship Id="rId8" Type="http://schemas.openxmlformats.org/officeDocument/2006/relationships/image" Target="../media/image83.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9.xml"/><Relationship Id="rId3" Type="http://schemas.openxmlformats.org/officeDocument/2006/relationships/image" Target="../media/image12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1.xml"/><Relationship Id="rId3" Type="http://schemas.openxmlformats.org/officeDocument/2006/relationships/image" Target="../media/image11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6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3.xml"/><Relationship Id="rId3" Type="http://schemas.openxmlformats.org/officeDocument/2006/relationships/image" Target="../media/image117.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40" title="IMG-7097.JPG"/>
          <p:cNvPicPr preferRelativeResize="0"/>
          <p:nvPr/>
        </p:nvPicPr>
        <p:blipFill>
          <a:blip r:embed="rId3">
            <a:alphaModFix/>
          </a:blip>
          <a:stretch>
            <a:fillRect/>
          </a:stretch>
        </p:blipFill>
        <p:spPr>
          <a:xfrm>
            <a:off x="0" y="0"/>
            <a:ext cx="9189852" cy="6858025"/>
          </a:xfrm>
          <a:prstGeom prst="rect">
            <a:avLst/>
          </a:prstGeom>
          <a:noFill/>
          <a:ln>
            <a:noFill/>
          </a:ln>
        </p:spPr>
      </p:pic>
      <p:sp>
        <p:nvSpPr>
          <p:cNvPr id="201" name="Google Shape;201;p40"/>
          <p:cNvSpPr txBox="1"/>
          <p:nvPr/>
        </p:nvSpPr>
        <p:spPr>
          <a:xfrm>
            <a:off x="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800">
                <a:solidFill>
                  <a:srgbClr val="FFFFFF"/>
                </a:solidFill>
                <a:latin typeface="Oswald"/>
                <a:ea typeface="Oswald"/>
                <a:cs typeface="Oswald"/>
                <a:sym typeface="Oswald"/>
              </a:rPr>
              <a:t>Today you need</a:t>
            </a:r>
            <a:endParaRPr sz="4800">
              <a:solidFill>
                <a:srgbClr val="CACACA"/>
              </a:solidFill>
              <a:latin typeface="Average"/>
              <a:ea typeface="Average"/>
              <a:cs typeface="Average"/>
              <a:sym typeface="Average"/>
            </a:endParaRPr>
          </a:p>
        </p:txBody>
      </p:sp>
      <p:sp>
        <p:nvSpPr>
          <p:cNvPr id="202" name="Google Shape;202;p40"/>
          <p:cNvSpPr txBox="1"/>
          <p:nvPr/>
        </p:nvSpPr>
        <p:spPr>
          <a:xfrm>
            <a:off x="500" y="6226825"/>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solidFill>
                  <a:srgbClr val="FFFFFF"/>
                </a:solidFill>
                <a:latin typeface="Average"/>
                <a:ea typeface="Average"/>
                <a:cs typeface="Average"/>
                <a:sym typeface="Average"/>
              </a:rPr>
              <a:t>Painting workbook</a:t>
            </a:r>
            <a:endParaRPr b="1" sz="3000">
              <a:solidFill>
                <a:srgbClr val="CACACA"/>
              </a:solidFill>
              <a:latin typeface="Average"/>
              <a:ea typeface="Average"/>
              <a:cs typeface="Average"/>
              <a:sym typeface="Average"/>
            </a:endParaRPr>
          </a:p>
        </p:txBody>
      </p:sp>
      <p:sp>
        <p:nvSpPr>
          <p:cNvPr id="203" name="Google Shape;203;p40"/>
          <p:cNvSpPr txBox="1"/>
          <p:nvPr/>
        </p:nvSpPr>
        <p:spPr>
          <a:xfrm>
            <a:off x="4472250" y="76200"/>
            <a:ext cx="46413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solidFill>
                  <a:srgbClr val="FFFFFF"/>
                </a:solidFill>
                <a:latin typeface="Average"/>
                <a:ea typeface="Average"/>
                <a:cs typeface="Average"/>
                <a:sym typeface="Average"/>
              </a:rPr>
              <a:t>Art kit with brushes</a:t>
            </a:r>
            <a:endParaRPr b="1" sz="3000">
              <a:solidFill>
                <a:srgbClr val="CACACA"/>
              </a:solidFill>
              <a:latin typeface="Average"/>
              <a:ea typeface="Average"/>
              <a:cs typeface="Average"/>
              <a:sym typeface="Average"/>
            </a:endParaRPr>
          </a:p>
        </p:txBody>
      </p:sp>
      <p:sp>
        <p:nvSpPr>
          <p:cNvPr id="204" name="Google Shape;204;p40"/>
          <p:cNvSpPr/>
          <p:nvPr/>
        </p:nvSpPr>
        <p:spPr>
          <a:xfrm>
            <a:off x="2640452" y="5173261"/>
            <a:ext cx="891300" cy="2163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205" name="Google Shape;205;p40"/>
          <p:cNvSpPr txBox="1"/>
          <p:nvPr/>
        </p:nvSpPr>
        <p:spPr>
          <a:xfrm>
            <a:off x="5763325" y="252583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latin typeface="Average"/>
                <a:ea typeface="Average"/>
                <a:cs typeface="Average"/>
                <a:sym typeface="Average"/>
              </a:rPr>
              <a:t>Palette</a:t>
            </a:r>
            <a:endParaRPr b="1" sz="3000">
              <a:latin typeface="Average"/>
              <a:ea typeface="Average"/>
              <a:cs typeface="Average"/>
              <a:sym typeface="Average"/>
            </a:endParaRPr>
          </a:p>
        </p:txBody>
      </p:sp>
      <p:sp>
        <p:nvSpPr>
          <p:cNvPr id="206" name="Google Shape;206;p40"/>
          <p:cNvSpPr txBox="1"/>
          <p:nvPr/>
        </p:nvSpPr>
        <p:spPr>
          <a:xfrm>
            <a:off x="7373050" y="4779175"/>
            <a:ext cx="1816800" cy="203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solidFill>
                  <a:srgbClr val="00FF00"/>
                </a:solidFill>
                <a:latin typeface="Oswald"/>
                <a:ea typeface="Oswald"/>
                <a:cs typeface="Oswald"/>
                <a:sym typeface="Oswald"/>
              </a:rPr>
              <a:t>Nope!</a:t>
            </a:r>
            <a:endParaRPr sz="4800">
              <a:solidFill>
                <a:srgbClr val="00FF00"/>
              </a:solidFill>
              <a:latin typeface="Oswald"/>
              <a:ea typeface="Oswald"/>
              <a:cs typeface="Oswald"/>
              <a:sym typeface="Oswald"/>
            </a:endParaRPr>
          </a:p>
          <a:p>
            <a:pPr indent="0" lvl="0" marL="0" rtl="0" algn="ctr">
              <a:spcBef>
                <a:spcPts val="0"/>
              </a:spcBef>
              <a:spcAft>
                <a:spcPts val="0"/>
              </a:spcAft>
              <a:buNone/>
            </a:pPr>
            <a:r>
              <a:rPr lang="en-US" sz="7200">
                <a:solidFill>
                  <a:srgbClr val="00FF00"/>
                </a:solidFill>
                <a:latin typeface="Oswald"/>
                <a:ea typeface="Oswald"/>
                <a:cs typeface="Oswald"/>
                <a:sym typeface="Oswald"/>
              </a:rPr>
              <a:t>📵</a:t>
            </a:r>
            <a:endParaRPr sz="7200"/>
          </a:p>
        </p:txBody>
      </p:sp>
      <p:sp>
        <p:nvSpPr>
          <p:cNvPr id="207" name="Google Shape;207;p40"/>
          <p:cNvSpPr txBox="1"/>
          <p:nvPr/>
        </p:nvSpPr>
        <p:spPr>
          <a:xfrm>
            <a:off x="114300" y="1149125"/>
            <a:ext cx="42657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solidFill>
                  <a:srgbClr val="FFFFFF"/>
                </a:solidFill>
                <a:latin typeface="Average"/>
                <a:ea typeface="Average"/>
                <a:cs typeface="Average"/>
                <a:sym typeface="Average"/>
              </a:rPr>
              <a:t>Two containers of water</a:t>
            </a:r>
            <a:endParaRPr b="1" sz="3000">
              <a:solidFill>
                <a:srgbClr val="CACACA"/>
              </a:solidFill>
              <a:latin typeface="Average"/>
              <a:ea typeface="Average"/>
              <a:cs typeface="Average"/>
              <a:sym typeface="Average"/>
            </a:endParaRPr>
          </a:p>
        </p:txBody>
      </p:sp>
      <p:sp>
        <p:nvSpPr>
          <p:cNvPr id="208" name="Google Shape;208;p40"/>
          <p:cNvSpPr txBox="1"/>
          <p:nvPr/>
        </p:nvSpPr>
        <p:spPr>
          <a:xfrm>
            <a:off x="4497175" y="3365700"/>
            <a:ext cx="3967800" cy="110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000">
                <a:latin typeface="Oswald"/>
                <a:ea typeface="Oswald"/>
                <a:cs typeface="Oswald"/>
                <a:sym typeface="Oswald"/>
              </a:rPr>
              <a:t>Start by wetting your </a:t>
            </a:r>
            <a:endParaRPr sz="3000">
              <a:latin typeface="Oswald"/>
              <a:ea typeface="Oswald"/>
              <a:cs typeface="Oswald"/>
              <a:sym typeface="Oswald"/>
            </a:endParaRPr>
          </a:p>
          <a:p>
            <a:pPr indent="0" lvl="0" marL="0" rtl="0" algn="ctr">
              <a:spcBef>
                <a:spcPts val="0"/>
              </a:spcBef>
              <a:spcAft>
                <a:spcPts val="0"/>
              </a:spcAft>
              <a:buNone/>
            </a:pPr>
            <a:r>
              <a:rPr lang="en-US" sz="3000">
                <a:solidFill>
                  <a:srgbClr val="00FFFF"/>
                </a:solidFill>
                <a:latin typeface="Oswald"/>
                <a:ea typeface="Oswald"/>
                <a:cs typeface="Oswald"/>
                <a:sym typeface="Oswald"/>
              </a:rPr>
              <a:t>cyan</a:t>
            </a:r>
            <a:r>
              <a:rPr lang="en-US" sz="3000">
                <a:solidFill>
                  <a:srgbClr val="FFFFFF"/>
                </a:solidFill>
                <a:latin typeface="Oswald"/>
                <a:ea typeface="Oswald"/>
                <a:cs typeface="Oswald"/>
                <a:sym typeface="Oswald"/>
              </a:rPr>
              <a:t>, </a:t>
            </a:r>
            <a:r>
              <a:rPr lang="en-US" sz="3000">
                <a:solidFill>
                  <a:srgbClr val="FFFF00"/>
                </a:solidFill>
                <a:latin typeface="Oswald"/>
                <a:ea typeface="Oswald"/>
                <a:cs typeface="Oswald"/>
                <a:sym typeface="Oswald"/>
              </a:rPr>
              <a:t>yellow</a:t>
            </a:r>
            <a:r>
              <a:rPr lang="en-US" sz="3000">
                <a:latin typeface="Oswald"/>
                <a:ea typeface="Oswald"/>
                <a:cs typeface="Oswald"/>
                <a:sym typeface="Oswald"/>
              </a:rPr>
              <a:t>, and</a:t>
            </a:r>
            <a:r>
              <a:rPr lang="en-US" sz="3000">
                <a:solidFill>
                  <a:srgbClr val="FFFFFF"/>
                </a:solidFill>
                <a:latin typeface="Oswald"/>
                <a:ea typeface="Oswald"/>
                <a:cs typeface="Oswald"/>
                <a:sym typeface="Oswald"/>
              </a:rPr>
              <a:t> </a:t>
            </a:r>
            <a:r>
              <a:rPr lang="en-US" sz="3000">
                <a:solidFill>
                  <a:srgbClr val="FF00FF"/>
                </a:solidFill>
                <a:latin typeface="Oswald"/>
                <a:ea typeface="Oswald"/>
                <a:cs typeface="Oswald"/>
                <a:sym typeface="Oswald"/>
              </a:rPr>
              <a:t>magenta</a:t>
            </a:r>
            <a:endParaRPr sz="3000">
              <a:solidFill>
                <a:srgbClr val="CACACA"/>
              </a:solidFill>
              <a:latin typeface="Average"/>
              <a:ea typeface="Average"/>
              <a:cs typeface="Average"/>
              <a:sym typeface="Average"/>
            </a:endParaRPr>
          </a:p>
        </p:txBody>
      </p:sp>
      <p:sp>
        <p:nvSpPr>
          <p:cNvPr id="209" name="Google Shape;209;p40"/>
          <p:cNvSpPr txBox="1"/>
          <p:nvPr/>
        </p:nvSpPr>
        <p:spPr>
          <a:xfrm>
            <a:off x="4915675" y="5175775"/>
            <a:ext cx="2031900" cy="139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solidFill>
                  <a:srgbClr val="FFFFFF"/>
                </a:solidFill>
                <a:latin typeface="Average"/>
                <a:ea typeface="Average"/>
                <a:cs typeface="Average"/>
                <a:sym typeface="Average"/>
              </a:rPr>
              <a:t>Scrap of paper towel</a:t>
            </a:r>
            <a:endParaRPr b="1" sz="3000">
              <a:solidFill>
                <a:srgbClr val="CACACA"/>
              </a:solidFill>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41"/>
          <p:cNvSpPr txBox="1"/>
          <p:nvPr/>
        </p:nvSpPr>
        <p:spPr>
          <a:xfrm>
            <a:off x="0" y="0"/>
            <a:ext cx="3086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100">
                <a:solidFill>
                  <a:srgbClr val="FFFFFF"/>
                </a:solidFill>
                <a:latin typeface="Oswald"/>
                <a:ea typeface="Oswald"/>
                <a:cs typeface="Oswald"/>
                <a:sym typeface="Oswald"/>
              </a:rPr>
              <a:t>What should I be doing today?</a:t>
            </a:r>
            <a:endParaRPr sz="1500">
              <a:solidFill>
                <a:srgbClr val="FFFFFF"/>
              </a:solidFill>
              <a:latin typeface="Oswald"/>
              <a:ea typeface="Oswald"/>
              <a:cs typeface="Oswald"/>
              <a:sym typeface="Oswald"/>
            </a:endParaRPr>
          </a:p>
          <a:p>
            <a:pPr indent="0" lvl="0" marL="0" rtl="0" algn="l">
              <a:spcBef>
                <a:spcPts val="0"/>
              </a:spcBef>
              <a:spcAft>
                <a:spcPts val="0"/>
              </a:spcAft>
              <a:buNone/>
            </a:pPr>
            <a:r>
              <a:t/>
            </a:r>
            <a:endParaRPr sz="19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lang="en-US" sz="1900">
                <a:solidFill>
                  <a:srgbClr val="CACACA"/>
                </a:solidFill>
                <a:latin typeface="Average"/>
                <a:ea typeface="Average"/>
                <a:cs typeface="Average"/>
                <a:sym typeface="Average"/>
              </a:rPr>
              <a:t>Finish your </a:t>
            </a:r>
            <a:r>
              <a:rPr b="1" lang="en-US" sz="1900">
                <a:solidFill>
                  <a:srgbClr val="FFFFFF"/>
                </a:solidFill>
                <a:latin typeface="Average"/>
                <a:ea typeface="Average"/>
                <a:cs typeface="Average"/>
                <a:sym typeface="Average"/>
              </a:rPr>
              <a:t>Colour wheel</a:t>
            </a:r>
            <a:r>
              <a:rPr lang="en-US" sz="1900">
                <a:solidFill>
                  <a:srgbClr val="CACACA"/>
                </a:solidFill>
                <a:latin typeface="Average"/>
                <a:ea typeface="Average"/>
                <a:cs typeface="Average"/>
                <a:sym typeface="Average"/>
              </a:rPr>
              <a:t> quickly. If you have already started the greys, you can move on.</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US" sz="1900">
                <a:solidFill>
                  <a:srgbClr val="CACACA"/>
                </a:solidFill>
                <a:latin typeface="Average"/>
                <a:ea typeface="Average"/>
                <a:cs typeface="Average"/>
                <a:sym typeface="Average"/>
              </a:rPr>
              <a:t>Finish your </a:t>
            </a:r>
            <a:r>
              <a:rPr b="1" lang="en-US" sz="1900">
                <a:solidFill>
                  <a:srgbClr val="FFFFFF"/>
                </a:solidFill>
                <a:latin typeface="Average"/>
                <a:ea typeface="Average"/>
                <a:cs typeface="Average"/>
                <a:sym typeface="Average"/>
              </a:rPr>
              <a:t>Watercolour Techniques</a:t>
            </a:r>
            <a:r>
              <a:rPr lang="en-US" sz="1900">
                <a:solidFill>
                  <a:srgbClr val="CACACA"/>
                </a:solidFill>
                <a:latin typeface="Average"/>
                <a:ea typeface="Average"/>
                <a:cs typeface="Average"/>
                <a:sym typeface="Average"/>
              </a:rPr>
              <a:t> worksheet</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FFFFFF"/>
                </a:solidFill>
                <a:latin typeface="Average"/>
                <a:ea typeface="Average"/>
                <a:cs typeface="Average"/>
                <a:sym typeface="Average"/>
              </a:rPr>
              <a:t>Optional:</a:t>
            </a:r>
            <a:r>
              <a:rPr lang="en-US" sz="1900">
                <a:solidFill>
                  <a:srgbClr val="CACACA"/>
                </a:solidFill>
                <a:latin typeface="Average"/>
                <a:ea typeface="Average"/>
                <a:cs typeface="Average"/>
                <a:sym typeface="Average"/>
              </a:rPr>
              <a:t> Move on to </a:t>
            </a:r>
            <a:r>
              <a:rPr b="1" lang="en-US" sz="1900">
                <a:solidFill>
                  <a:srgbClr val="FFFFFF"/>
                </a:solidFill>
                <a:latin typeface="Average"/>
                <a:ea typeface="Average"/>
                <a:cs typeface="Average"/>
                <a:sym typeface="Average"/>
              </a:rPr>
              <a:t>Colour and Emotion. 🎨😀😭😡</a:t>
            </a:r>
            <a:br>
              <a:rPr b="1" lang="en-US" sz="1900">
                <a:solidFill>
                  <a:srgbClr val="FFFFFF"/>
                </a:solidFill>
                <a:latin typeface="Average"/>
                <a:ea typeface="Average"/>
                <a:cs typeface="Average"/>
                <a:sym typeface="Average"/>
              </a:rPr>
            </a:br>
            <a:endParaRPr b="1" sz="1900">
              <a:solidFill>
                <a:srgbClr val="FFFFFF"/>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FFFFFF"/>
                </a:solidFill>
                <a:latin typeface="Average"/>
                <a:ea typeface="Average"/>
                <a:cs typeface="Average"/>
                <a:sym typeface="Average"/>
              </a:rPr>
              <a:t>Paint the apple and orange from watercolour basics. 🎨🍏🍊</a:t>
            </a:r>
            <a:endParaRPr sz="850">
              <a:solidFill>
                <a:srgbClr val="CACACA"/>
              </a:solidFill>
              <a:latin typeface="Average"/>
              <a:ea typeface="Average"/>
              <a:cs typeface="Average"/>
              <a:sym typeface="Average"/>
            </a:endParaRPr>
          </a:p>
        </p:txBody>
      </p:sp>
      <p:sp>
        <p:nvSpPr>
          <p:cNvPr descr="Translations" id="215" name="Google Shape;215;p41"/>
          <p:cNvSpPr txBox="1"/>
          <p:nvPr/>
        </p:nvSpPr>
        <p:spPr>
          <a:xfrm>
            <a:off x="3086100" y="0"/>
            <a:ext cx="60579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AAAAAA"/>
                </a:solidFill>
                <a:latin typeface="Average"/>
                <a:ea typeface="Average"/>
                <a:cs typeface="Average"/>
                <a:sym typeface="Average"/>
              </a:rPr>
              <a:t>የውሃ ቀለም ቴክኒኮችን ሉህ ያጠናቅቁ ፣ ከዚያ ፖም እና ብርቱካንን ከውሃ ቀለም መሰረታዊ ይሳሉ።</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قم بإكمال ورقة عمل تقنيات الألوان المائية، ثم قم برسم التفاحة والبرتقال من أساسيات الألوان المائية.</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Acaba la teva fitxa de Tècniques d'Aquarel·la i després pinta la poma i la taronja a partir dels conceptes bàsics de l'aquarel·la.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完成你的水彩技巧工作表，然后根据水彩基础知识画出苹果和橙子。</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کاربرگ تکنیک‌های آبرنگ خود را تمام کنید، سپس سیب و پرتقال را از روی اصول اولیه آبرنگ رنگ کنید.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अपनी जलरंग तकनीक वर्कशीट समाप्त करें, फिर जलरंग की मूल बातों से सेब और नारंगी रंग बनाएं।</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水彩画のテクニックのワークシートを終えたら、水彩画の基礎からリンゴとオレンジを描きます。</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수채화 기법 워크시트를 완성한 다음, 수채화 기본을 활용해 사과와 오렌지를 칠해보세요.</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Pelê karê xwe yê Teknîkên Rengkirina Avê temam bike, paşê sêv û porteqal ji bingehên rengkirina avî boyax bike.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Termine sua planilha de Técnicas de Aquarela e pinte a maçã e a laranja usando os princípios básicos da aquarela.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ਆਪਣੀ ਵਾਟਰਕਲਰ ਤਕਨੀਕ ਵਰਕਸ਼ੀਟ ਨੂੰ ਪੂਰਾ ਕਰੋ, ਫਿਰ ਵਾਟਰਕਲਰ ਦੀਆਂ ਮੂਲ ਗੱਲਾਂ ਤੋਂ ਸੇਬ ਅਤੇ ਸੰਤਰੀ ਨੂੰ ਪੇਂਟ ਕਰੋ।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Завершите работу с рабочим листом по технике акварели, затем нарисуйте яблоко и апельсин, используя основы акварели.</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Dhammee xaashidaada Farsamooyinka Watercolor, ka dibna ku rinji tufaaxa iyo liimiga aasaaska midabka biyaha.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Termina tu hoja de trabajo de Técnicas de acuarela, luego pinta la manzana y la naranja con los conceptos básicos de acuarela.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Maliza laha kazi yako ya Mbinu za Watercolor, kisha upake rangi ya tufaha na chungwa kutoka kwa misingi ya rangi ya maji.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Tapusin ang iyong worksheet ng Watercolor Techniques, pagkatapos ay ipinta ang mansanas at orange mula sa mga pangunahing kaalaman sa watercolor.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Suluboya Teknikleri çalışma sayfanızı tamamlayın, ardından suluboya temellerinden elma ve portakalı boyayın.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Завершіть свій робочий аркуш з технік акварелі, потім намалюйте яблуко та апельсин за допомогою основ акварелі.</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Hoàn thành bài tập Kỹ thuật vẽ màu nước, sau đó tô màu quả táo và quả cam theo các bước cơ bản của màu nước.</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3" name="Shape 223"/>
        <p:cNvGrpSpPr/>
        <p:nvPr/>
      </p:nvGrpSpPr>
      <p:grpSpPr>
        <a:xfrm>
          <a:off x="0" y="0"/>
          <a:ext cx="0" cy="0"/>
          <a:chOff x="0" y="0"/>
          <a:chExt cx="0" cy="0"/>
        </a:xfrm>
      </p:grpSpPr>
      <p:pic>
        <p:nvPicPr>
          <p:cNvPr id="224" name="Google Shape;224;p43"/>
          <p:cNvPicPr preferRelativeResize="0"/>
          <p:nvPr/>
        </p:nvPicPr>
        <p:blipFill rotWithShape="1">
          <a:blip r:embed="rId3">
            <a:alphaModFix/>
          </a:blip>
          <a:srcRect b="12273" l="0" r="0" t="0"/>
          <a:stretch/>
        </p:blipFill>
        <p:spPr>
          <a:xfrm>
            <a:off x="3330250" y="114300"/>
            <a:ext cx="3130203" cy="3661399"/>
          </a:xfrm>
          <a:prstGeom prst="rect">
            <a:avLst/>
          </a:prstGeom>
          <a:noFill/>
          <a:ln>
            <a:noFill/>
          </a:ln>
        </p:spPr>
      </p:pic>
      <p:pic>
        <p:nvPicPr>
          <p:cNvPr id="225" name="Google Shape;225;p43"/>
          <p:cNvPicPr preferRelativeResize="0"/>
          <p:nvPr/>
        </p:nvPicPr>
        <p:blipFill rotWithShape="1">
          <a:blip r:embed="rId4">
            <a:alphaModFix/>
          </a:blip>
          <a:srcRect b="12273" l="0" r="0" t="0"/>
          <a:stretch/>
        </p:blipFill>
        <p:spPr>
          <a:xfrm>
            <a:off x="114300" y="114300"/>
            <a:ext cx="3130203" cy="3661399"/>
          </a:xfrm>
          <a:prstGeom prst="rect">
            <a:avLst/>
          </a:prstGeom>
          <a:noFill/>
          <a:ln>
            <a:noFill/>
          </a:ln>
        </p:spPr>
      </p:pic>
      <p:pic>
        <p:nvPicPr>
          <p:cNvPr id="226" name="Google Shape;226;p43"/>
          <p:cNvPicPr preferRelativeResize="0"/>
          <p:nvPr/>
        </p:nvPicPr>
        <p:blipFill rotWithShape="1">
          <a:blip r:embed="rId5">
            <a:alphaModFix/>
          </a:blip>
          <a:srcRect b="19636" l="0" r="0" t="20022"/>
          <a:stretch/>
        </p:blipFill>
        <p:spPr>
          <a:xfrm>
            <a:off x="114300" y="3890823"/>
            <a:ext cx="3545829" cy="2852872"/>
          </a:xfrm>
          <a:prstGeom prst="rect">
            <a:avLst/>
          </a:prstGeom>
          <a:noFill/>
          <a:ln>
            <a:noFill/>
          </a:ln>
        </p:spPr>
      </p:pic>
      <p:sp>
        <p:nvSpPr>
          <p:cNvPr id="227" name="Google Shape;227;p43"/>
          <p:cNvSpPr txBox="1"/>
          <p:nvPr>
            <p:ph idx="4294967295" type="body"/>
          </p:nvPr>
        </p:nvSpPr>
        <p:spPr>
          <a:xfrm>
            <a:off x="6667125" y="376050"/>
            <a:ext cx="2324100" cy="610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US">
                <a:solidFill>
                  <a:srgbClr val="FFFFFF"/>
                </a:solidFill>
                <a:latin typeface="Cabin"/>
                <a:ea typeface="Cabin"/>
                <a:cs typeface="Cabin"/>
                <a:sym typeface="Cabin"/>
              </a:rPr>
              <a:t>Musemo Handahu</a:t>
            </a:r>
            <a:endParaRPr>
              <a:solidFill>
                <a:srgbClr val="B7B7B7"/>
              </a:solidFill>
              <a:latin typeface="Cabin"/>
              <a:ea typeface="Cabin"/>
              <a:cs typeface="Cabin"/>
              <a:sym typeface="Cabin"/>
            </a:endParaRPr>
          </a:p>
          <a:p>
            <a:pPr indent="0" lvl="0" marL="0" rtl="0" algn="ctr">
              <a:spcBef>
                <a:spcPts val="1600"/>
              </a:spcBef>
              <a:spcAft>
                <a:spcPts val="0"/>
              </a:spcAft>
              <a:buNone/>
            </a:pPr>
            <a:r>
              <a:rPr lang="en-US">
                <a:solidFill>
                  <a:srgbClr val="B7B7B7"/>
                </a:solidFill>
                <a:latin typeface="Cabin"/>
                <a:ea typeface="Cabin"/>
                <a:cs typeface="Cabin"/>
                <a:sym typeface="Cabin"/>
              </a:rPr>
              <a:t>@misslionhunter</a:t>
            </a:r>
            <a:endParaRPr>
              <a:solidFill>
                <a:srgbClr val="B7B7B7"/>
              </a:solidFill>
              <a:latin typeface="Cabin"/>
              <a:ea typeface="Cabin"/>
              <a:cs typeface="Cabin"/>
              <a:sym typeface="Cabin"/>
            </a:endParaRPr>
          </a:p>
          <a:p>
            <a:pPr indent="0" lvl="0" marL="0" rtl="0" algn="ctr">
              <a:spcBef>
                <a:spcPts val="1600"/>
              </a:spcBef>
              <a:spcAft>
                <a:spcPts val="0"/>
              </a:spcAft>
              <a:buNone/>
            </a:pPr>
            <a:r>
              <a:rPr b="1" i="1" lang="en-US">
                <a:solidFill>
                  <a:srgbClr val="FFFFFF"/>
                </a:solidFill>
                <a:latin typeface="Cabin"/>
                <a:ea typeface="Cabin"/>
                <a:cs typeface="Cabin"/>
                <a:sym typeface="Cabin"/>
              </a:rPr>
              <a:t>KINDRED</a:t>
            </a:r>
            <a:endParaRPr b="1" i="1">
              <a:solidFill>
                <a:srgbClr val="FFFFFF"/>
              </a:solidFill>
              <a:latin typeface="Cabin"/>
              <a:ea typeface="Cabin"/>
              <a:cs typeface="Cabin"/>
              <a:sym typeface="Cabin"/>
            </a:endParaRPr>
          </a:p>
          <a:p>
            <a:pPr indent="0" lvl="0" marL="0" rtl="0" algn="ctr">
              <a:spcBef>
                <a:spcPts val="1600"/>
              </a:spcBef>
              <a:spcAft>
                <a:spcPts val="0"/>
              </a:spcAft>
              <a:buNone/>
            </a:pPr>
            <a:r>
              <a:t/>
            </a:r>
            <a:endParaRPr b="1" i="1">
              <a:solidFill>
                <a:srgbClr val="FFFFFF"/>
              </a:solidFill>
              <a:latin typeface="Cabin"/>
              <a:ea typeface="Cabin"/>
              <a:cs typeface="Cabin"/>
              <a:sym typeface="Cabin"/>
            </a:endParaRPr>
          </a:p>
          <a:p>
            <a:pPr indent="0" lvl="0" marL="0" rtl="0" algn="ctr">
              <a:spcBef>
                <a:spcPts val="1600"/>
              </a:spcBef>
              <a:spcAft>
                <a:spcPts val="0"/>
              </a:spcAft>
              <a:buNone/>
            </a:pPr>
            <a:r>
              <a:rPr lang="en-US">
                <a:solidFill>
                  <a:srgbClr val="FFFFFF"/>
                </a:solidFill>
                <a:latin typeface="Cabin"/>
                <a:ea typeface="Cabin"/>
                <a:cs typeface="Cabin"/>
                <a:sym typeface="Cabin"/>
              </a:rPr>
              <a:t>Photographs exploring connection and pattern</a:t>
            </a:r>
            <a:endParaRPr>
              <a:solidFill>
                <a:srgbClr val="FFFFFF"/>
              </a:solidFill>
              <a:latin typeface="Cabin"/>
              <a:ea typeface="Cabin"/>
              <a:cs typeface="Cabin"/>
              <a:sym typeface="Cabin"/>
            </a:endParaRPr>
          </a:p>
          <a:p>
            <a:pPr indent="0" lvl="0" marL="0" rtl="0" algn="ctr">
              <a:spcBef>
                <a:spcPts val="1600"/>
              </a:spcBef>
              <a:spcAft>
                <a:spcPts val="0"/>
              </a:spcAft>
              <a:buNone/>
            </a:pPr>
            <a:r>
              <a:t/>
            </a:r>
            <a:endParaRPr b="1" i="1">
              <a:solidFill>
                <a:srgbClr val="FFFFFF"/>
              </a:solidFill>
              <a:latin typeface="Cabin"/>
              <a:ea typeface="Cabin"/>
              <a:cs typeface="Cabin"/>
              <a:sym typeface="Cabin"/>
            </a:endParaRPr>
          </a:p>
          <a:p>
            <a:pPr indent="0" lvl="0" marL="0" rtl="0" algn="ctr">
              <a:spcBef>
                <a:spcPts val="1600"/>
              </a:spcBef>
              <a:spcAft>
                <a:spcPts val="0"/>
              </a:spcAft>
              <a:buNone/>
            </a:pPr>
            <a:r>
              <a:rPr lang="en-US">
                <a:solidFill>
                  <a:srgbClr val="FFFFFF"/>
                </a:solidFill>
                <a:latin typeface="Cabin"/>
                <a:ea typeface="Cabin"/>
                <a:cs typeface="Cabin"/>
                <a:sym typeface="Cabin"/>
              </a:rPr>
              <a:t>Prow Gallery (Halifax)</a:t>
            </a:r>
            <a:endParaRPr>
              <a:solidFill>
                <a:srgbClr val="FFFFFF"/>
              </a:solidFill>
              <a:latin typeface="Cabin"/>
              <a:ea typeface="Cabin"/>
              <a:cs typeface="Cabin"/>
              <a:sym typeface="Cabin"/>
            </a:endParaRPr>
          </a:p>
          <a:p>
            <a:pPr indent="0" lvl="0" marL="0" rtl="0" algn="ctr">
              <a:spcBef>
                <a:spcPts val="1600"/>
              </a:spcBef>
              <a:spcAft>
                <a:spcPts val="1600"/>
              </a:spcAft>
              <a:buNone/>
            </a:pPr>
            <a:r>
              <a:rPr lang="en-US">
                <a:solidFill>
                  <a:srgbClr val="B7B7B7"/>
                </a:solidFill>
                <a:latin typeface="Cabin"/>
                <a:ea typeface="Cabin"/>
                <a:cs typeface="Cabin"/>
                <a:sym typeface="Cabin"/>
              </a:rPr>
              <a:t>@theprowgallery</a:t>
            </a:r>
            <a:endParaRPr>
              <a:solidFill>
                <a:srgbClr val="FFFFFF"/>
              </a:solidFill>
              <a:latin typeface="Cabin"/>
              <a:ea typeface="Cabin"/>
              <a:cs typeface="Cabin"/>
              <a:sym typeface="Cabin"/>
            </a:endParaRPr>
          </a:p>
        </p:txBody>
      </p:sp>
      <p:pic>
        <p:nvPicPr>
          <p:cNvPr id="228" name="Google Shape;228;p43"/>
          <p:cNvPicPr preferRelativeResize="0"/>
          <p:nvPr/>
        </p:nvPicPr>
        <p:blipFill rotWithShape="1">
          <a:blip r:embed="rId6">
            <a:alphaModFix/>
          </a:blip>
          <a:srcRect b="11869" l="0" r="0" t="10049"/>
          <a:stretch/>
        </p:blipFill>
        <p:spPr>
          <a:xfrm>
            <a:off x="3793450" y="3890825"/>
            <a:ext cx="2740349" cy="285287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4"/>
          <p:cNvSpPr txBox="1"/>
          <p:nvPr/>
        </p:nvSpPr>
        <p:spPr>
          <a:xfrm>
            <a:off x="4933950" y="125"/>
            <a:ext cx="4209900" cy="4000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US" sz="2800">
                <a:solidFill>
                  <a:srgbClr val="FFFFFF"/>
                </a:solidFill>
                <a:latin typeface="Cabin"/>
                <a:ea typeface="Cabin"/>
                <a:cs typeface="Cabin"/>
                <a:sym typeface="Cabin"/>
              </a:rPr>
              <a:t>Archibald John Motley, Jr.</a:t>
            </a:r>
            <a:endParaRPr b="1" sz="28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sz="28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i="1" lang="en-US" sz="2800">
                <a:solidFill>
                  <a:srgbClr val="FFFFFF"/>
                </a:solidFill>
                <a:latin typeface="Cabin"/>
                <a:ea typeface="Cabin"/>
                <a:cs typeface="Cabin"/>
                <a:sym typeface="Cabin"/>
              </a:rPr>
              <a:t>Self-portrait</a:t>
            </a:r>
            <a:endParaRPr i="1" sz="28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i="1" sz="28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lang="en-US" sz="2800">
                <a:solidFill>
                  <a:srgbClr val="B7B7B7"/>
                </a:solidFill>
                <a:latin typeface="Cabin"/>
                <a:ea typeface="Cabin"/>
                <a:cs typeface="Cabin"/>
                <a:sym typeface="Cabin"/>
              </a:rPr>
              <a:t>c. 1920</a:t>
            </a:r>
            <a:endParaRPr i="1" sz="2800">
              <a:solidFill>
                <a:srgbClr val="B7B7B7"/>
              </a:solidFill>
              <a:latin typeface="Cabin"/>
              <a:ea typeface="Cabin"/>
              <a:cs typeface="Cabin"/>
              <a:sym typeface="Cabin"/>
            </a:endParaRPr>
          </a:p>
        </p:txBody>
      </p:sp>
      <p:pic>
        <p:nvPicPr>
          <p:cNvPr descr="Image from https://pbs.twimg.com/media/EHLQAukXkAEF6N7.jpg" id="234" name="Google Shape;234;p44"/>
          <p:cNvPicPr preferRelativeResize="0"/>
          <p:nvPr/>
        </p:nvPicPr>
        <p:blipFill>
          <a:blip r:embed="rId3">
            <a:alphaModFix/>
          </a:blip>
          <a:stretch>
            <a:fillRect/>
          </a:stretch>
        </p:blipFill>
        <p:spPr>
          <a:xfrm>
            <a:off x="0" y="125"/>
            <a:ext cx="4933950" cy="6858000"/>
          </a:xfrm>
          <a:prstGeom prst="rect">
            <a:avLst/>
          </a:prstGeom>
          <a:noFill/>
          <a:ln>
            <a:noFill/>
          </a:ln>
        </p:spPr>
      </p:pic>
      <p:pic>
        <p:nvPicPr>
          <p:cNvPr id="235" name="Google Shape;235;p44"/>
          <p:cNvPicPr preferRelativeResize="0"/>
          <p:nvPr/>
        </p:nvPicPr>
        <p:blipFill>
          <a:blip r:embed="rId4">
            <a:alphaModFix/>
          </a:blip>
          <a:stretch>
            <a:fillRect/>
          </a:stretch>
        </p:blipFill>
        <p:spPr>
          <a:xfrm>
            <a:off x="5610150" y="4000500"/>
            <a:ext cx="2857500" cy="2857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5"/>
          <p:cNvSpPr txBox="1"/>
          <p:nvPr/>
        </p:nvSpPr>
        <p:spPr>
          <a:xfrm>
            <a:off x="2237175" y="5715000"/>
            <a:ext cx="45720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US" sz="2400">
                <a:solidFill>
                  <a:srgbClr val="FFFFFF"/>
                </a:solidFill>
                <a:latin typeface="Cabin"/>
                <a:ea typeface="Cabin"/>
                <a:cs typeface="Cabin"/>
                <a:sym typeface="Cabin"/>
              </a:rPr>
              <a:t>Aykut Aydogdu </a:t>
            </a:r>
            <a:r>
              <a:rPr i="1" lang="en-US" sz="2400">
                <a:solidFill>
                  <a:srgbClr val="B7B7B7"/>
                </a:solidFill>
                <a:latin typeface="Cabin"/>
                <a:ea typeface="Cabin"/>
                <a:cs typeface="Cabin"/>
                <a:sym typeface="Cabin"/>
              </a:rPr>
              <a:t>@aykutmaykut</a:t>
            </a:r>
            <a:r>
              <a:rPr lang="en-US" sz="2400">
                <a:solidFill>
                  <a:srgbClr val="B7B7B7"/>
                </a:solidFill>
                <a:latin typeface="Cabin"/>
                <a:ea typeface="Cabin"/>
                <a:cs typeface="Cabin"/>
                <a:sym typeface="Cabin"/>
              </a:rPr>
              <a:t> (Turkey), digital paintings, 2019</a:t>
            </a:r>
            <a:endParaRPr b="1" sz="2400">
              <a:solidFill>
                <a:srgbClr val="FFFFFF"/>
              </a:solidFill>
              <a:latin typeface="Cabin"/>
              <a:ea typeface="Cabin"/>
              <a:cs typeface="Cabin"/>
              <a:sym typeface="Cabin"/>
            </a:endParaRPr>
          </a:p>
        </p:txBody>
      </p:sp>
      <p:pic>
        <p:nvPicPr>
          <p:cNvPr id="241" name="Google Shape;241;p45"/>
          <p:cNvPicPr preferRelativeResize="0"/>
          <p:nvPr/>
        </p:nvPicPr>
        <p:blipFill>
          <a:blip r:embed="rId3">
            <a:alphaModFix/>
          </a:blip>
          <a:stretch>
            <a:fillRect/>
          </a:stretch>
        </p:blipFill>
        <p:spPr>
          <a:xfrm>
            <a:off x="0" y="0"/>
            <a:ext cx="4572000" cy="5715000"/>
          </a:xfrm>
          <a:prstGeom prst="rect">
            <a:avLst/>
          </a:prstGeom>
          <a:noFill/>
          <a:ln>
            <a:noFill/>
          </a:ln>
        </p:spPr>
      </p:pic>
      <p:pic>
        <p:nvPicPr>
          <p:cNvPr id="242" name="Google Shape;242;p45"/>
          <p:cNvPicPr preferRelativeResize="0"/>
          <p:nvPr/>
        </p:nvPicPr>
        <p:blipFill>
          <a:blip r:embed="rId4">
            <a:alphaModFix/>
          </a:blip>
          <a:stretch>
            <a:fillRect/>
          </a:stretch>
        </p:blipFill>
        <p:spPr>
          <a:xfrm>
            <a:off x="4572000" y="0"/>
            <a:ext cx="4572000" cy="5715000"/>
          </a:xfrm>
          <a:prstGeom prst="rect">
            <a:avLst/>
          </a:prstGeom>
          <a:noFill/>
          <a:ln>
            <a:noFill/>
          </a:ln>
        </p:spPr>
      </p:pic>
      <p:pic>
        <p:nvPicPr>
          <p:cNvPr id="243" name="Google Shape;243;p45"/>
          <p:cNvPicPr preferRelativeResize="0"/>
          <p:nvPr/>
        </p:nvPicPr>
        <p:blipFill>
          <a:blip r:embed="rId5">
            <a:alphaModFix/>
          </a:blip>
          <a:stretch>
            <a:fillRect/>
          </a:stretch>
        </p:blipFill>
        <p:spPr>
          <a:xfrm>
            <a:off x="6767400" y="5715000"/>
            <a:ext cx="1143000" cy="1143000"/>
          </a:xfrm>
          <a:prstGeom prst="rect">
            <a:avLst/>
          </a:prstGeom>
          <a:noFill/>
          <a:ln>
            <a:noFill/>
          </a:ln>
        </p:spPr>
      </p:pic>
      <p:pic>
        <p:nvPicPr>
          <p:cNvPr id="244" name="Google Shape;244;p45"/>
          <p:cNvPicPr preferRelativeResize="0"/>
          <p:nvPr/>
        </p:nvPicPr>
        <p:blipFill>
          <a:blip r:embed="rId6">
            <a:alphaModFix/>
          </a:blip>
          <a:stretch>
            <a:fillRect/>
          </a:stretch>
        </p:blipFill>
        <p:spPr>
          <a:xfrm>
            <a:off x="1094175" y="5715000"/>
            <a:ext cx="1143000" cy="1143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6"/>
          <p:cNvSpPr txBox="1"/>
          <p:nvPr>
            <p:ph idx="1" type="body"/>
          </p:nvPr>
        </p:nvSpPr>
        <p:spPr>
          <a:xfrm>
            <a:off x="0" y="-125"/>
            <a:ext cx="2324100" cy="4190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US">
                <a:solidFill>
                  <a:srgbClr val="FFFFFF"/>
                </a:solidFill>
                <a:latin typeface="Cabin"/>
                <a:ea typeface="Cabin"/>
                <a:cs typeface="Cabin"/>
                <a:sym typeface="Cabin"/>
              </a:rPr>
              <a:t>Stefan Thelen</a:t>
            </a:r>
            <a:r>
              <a:rPr lang="en-US">
                <a:solidFill>
                  <a:srgbClr val="B7B7B7"/>
                </a:solidFill>
                <a:latin typeface="Cabin"/>
                <a:ea typeface="Cabin"/>
                <a:cs typeface="Cabin"/>
                <a:sym typeface="Cabin"/>
              </a:rPr>
              <a:t>, a.k.a. Super A</a:t>
            </a:r>
            <a:endParaRPr>
              <a:solidFill>
                <a:srgbClr val="B7B7B7"/>
              </a:solidFill>
              <a:latin typeface="Cabin"/>
              <a:ea typeface="Cabin"/>
              <a:cs typeface="Cabin"/>
              <a:sym typeface="Cabin"/>
            </a:endParaRPr>
          </a:p>
          <a:p>
            <a:pPr indent="0" lvl="0" marL="0" rtl="0" algn="ctr">
              <a:spcBef>
                <a:spcPts val="0"/>
              </a:spcBef>
              <a:spcAft>
                <a:spcPts val="0"/>
              </a:spcAft>
              <a:buNone/>
            </a:pPr>
            <a:r>
              <a:t/>
            </a:r>
            <a:endParaRPr>
              <a:solidFill>
                <a:srgbClr val="B7B7B7"/>
              </a:solidFill>
              <a:latin typeface="Cabin"/>
              <a:ea typeface="Cabin"/>
              <a:cs typeface="Cabin"/>
              <a:sym typeface="Cabin"/>
            </a:endParaRPr>
          </a:p>
          <a:p>
            <a:pPr indent="0" lvl="0" marL="0" rtl="0" algn="ctr">
              <a:spcBef>
                <a:spcPts val="0"/>
              </a:spcBef>
              <a:spcAft>
                <a:spcPts val="0"/>
              </a:spcAft>
              <a:buNone/>
            </a:pPr>
            <a:r>
              <a:rPr b="1" i="1" lang="en-US">
                <a:solidFill>
                  <a:srgbClr val="FFFFFF"/>
                </a:solidFill>
                <a:latin typeface="Cabin"/>
                <a:ea typeface="Cabin"/>
                <a:cs typeface="Cabin"/>
                <a:sym typeface="Cabin"/>
              </a:rPr>
              <a:t>Hello Kitty, trapped</a:t>
            </a:r>
            <a:endParaRPr>
              <a:solidFill>
                <a:srgbClr val="FFFFFF"/>
              </a:solidFill>
              <a:latin typeface="Cabin"/>
              <a:ea typeface="Cabin"/>
              <a:cs typeface="Cabin"/>
              <a:sym typeface="Cabin"/>
            </a:endParaRPr>
          </a:p>
        </p:txBody>
      </p:sp>
      <p:pic>
        <p:nvPicPr>
          <p:cNvPr id="250" name="Google Shape;250;p46"/>
          <p:cNvPicPr preferRelativeResize="0"/>
          <p:nvPr/>
        </p:nvPicPr>
        <p:blipFill>
          <a:blip r:embed="rId3">
            <a:alphaModFix/>
          </a:blip>
          <a:stretch>
            <a:fillRect/>
          </a:stretch>
        </p:blipFill>
        <p:spPr>
          <a:xfrm>
            <a:off x="2324100" y="-125"/>
            <a:ext cx="6819900" cy="6858000"/>
          </a:xfrm>
          <a:prstGeom prst="rect">
            <a:avLst/>
          </a:prstGeom>
          <a:noFill/>
          <a:ln>
            <a:noFill/>
          </a:ln>
        </p:spPr>
      </p:pic>
      <p:pic>
        <p:nvPicPr>
          <p:cNvPr id="251" name="Google Shape;251;p46"/>
          <p:cNvPicPr preferRelativeResize="0"/>
          <p:nvPr/>
        </p:nvPicPr>
        <p:blipFill>
          <a:blip r:embed="rId4">
            <a:alphaModFix/>
          </a:blip>
          <a:stretch>
            <a:fillRect/>
          </a:stretch>
        </p:blipFill>
        <p:spPr>
          <a:xfrm>
            <a:off x="0" y="3952675"/>
            <a:ext cx="2324100" cy="2324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7"/>
          <p:cNvSpPr txBox="1"/>
          <p:nvPr/>
        </p:nvSpPr>
        <p:spPr>
          <a:xfrm>
            <a:off x="5486400" y="150"/>
            <a:ext cx="3657600" cy="446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400">
                <a:solidFill>
                  <a:schemeClr val="dk1"/>
                </a:solidFill>
                <a:latin typeface="Cabin"/>
                <a:ea typeface="Cabin"/>
                <a:cs typeface="Cabin"/>
                <a:sym typeface="Cabin"/>
              </a:rPr>
              <a:t>Jerry Jordan </a:t>
            </a:r>
            <a:endParaRPr b="1" sz="2400">
              <a:solidFill>
                <a:schemeClr val="dk1"/>
              </a:solidFill>
              <a:latin typeface="Cabin"/>
              <a:ea typeface="Cabin"/>
              <a:cs typeface="Cabin"/>
              <a:sym typeface="Cabin"/>
            </a:endParaRPr>
          </a:p>
          <a:p>
            <a:pPr indent="0" lvl="0" marL="0" rtl="0" algn="ctr">
              <a:spcBef>
                <a:spcPts val="0"/>
              </a:spcBef>
              <a:spcAft>
                <a:spcPts val="0"/>
              </a:spcAft>
              <a:buNone/>
            </a:pPr>
            <a:r>
              <a:rPr b="1" i="1" lang="en-US" sz="2400">
                <a:solidFill>
                  <a:srgbClr val="B7B7B7"/>
                </a:solidFill>
                <a:latin typeface="Cabin"/>
                <a:ea typeface="Cabin"/>
                <a:cs typeface="Cabin"/>
                <a:sym typeface="Cabin"/>
              </a:rPr>
              <a:t>@purplehood2</a:t>
            </a:r>
            <a:endParaRPr i="1" sz="2400">
              <a:solidFill>
                <a:srgbClr val="B7B7B7"/>
              </a:solidFill>
              <a:latin typeface="Cabin"/>
              <a:ea typeface="Cabin"/>
              <a:cs typeface="Cabin"/>
              <a:sym typeface="Cabin"/>
            </a:endParaRPr>
          </a:p>
          <a:p>
            <a:pPr indent="0" lvl="0" marL="0" rtl="0" algn="ctr">
              <a:spcBef>
                <a:spcPts val="0"/>
              </a:spcBef>
              <a:spcAft>
                <a:spcPts val="0"/>
              </a:spcAft>
              <a:buNone/>
            </a:pPr>
            <a:r>
              <a:t/>
            </a:r>
            <a:endParaRPr i="1" sz="2400">
              <a:solidFill>
                <a:srgbClr val="B7B7B7"/>
              </a:solidFill>
              <a:latin typeface="Cabin"/>
              <a:ea typeface="Cabin"/>
              <a:cs typeface="Cabin"/>
              <a:sym typeface="Cabin"/>
            </a:endParaRPr>
          </a:p>
          <a:p>
            <a:pPr indent="0" lvl="0" marL="0" rtl="0" algn="ctr">
              <a:spcBef>
                <a:spcPts val="0"/>
              </a:spcBef>
              <a:spcAft>
                <a:spcPts val="0"/>
              </a:spcAft>
              <a:buNone/>
            </a:pPr>
            <a:r>
              <a:rPr b="1" i="1" lang="en-US" sz="2400">
                <a:solidFill>
                  <a:srgbClr val="FFFFFF"/>
                </a:solidFill>
                <a:latin typeface="Cabin"/>
                <a:ea typeface="Cabin"/>
                <a:cs typeface="Cabin"/>
                <a:sym typeface="Cabin"/>
              </a:rPr>
              <a:t>Spring Magic</a:t>
            </a:r>
            <a:endParaRPr b="1" i="1" sz="2400">
              <a:solidFill>
                <a:srgbClr val="FFFFFF"/>
              </a:solidFill>
              <a:latin typeface="Cabin"/>
              <a:ea typeface="Cabin"/>
              <a:cs typeface="Cabin"/>
              <a:sym typeface="Cabin"/>
            </a:endParaRPr>
          </a:p>
          <a:p>
            <a:pPr indent="0" lvl="0" marL="0" rtl="0" algn="ctr">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US" sz="2400">
                <a:solidFill>
                  <a:srgbClr val="B7B7B7"/>
                </a:solidFill>
                <a:latin typeface="Cabin"/>
                <a:ea typeface="Cabin"/>
                <a:cs typeface="Cabin"/>
                <a:sym typeface="Cabin"/>
              </a:rPr>
              <a:t>watercolour on paper</a:t>
            </a:r>
            <a:endParaRPr sz="2400">
              <a:solidFill>
                <a:srgbClr val="B7B7B7"/>
              </a:solidFill>
              <a:latin typeface="Cabin"/>
              <a:ea typeface="Cabin"/>
              <a:cs typeface="Cabin"/>
              <a:sym typeface="Cabin"/>
            </a:endParaRPr>
          </a:p>
          <a:p>
            <a:pPr indent="0" lvl="0" marL="0" rtl="0" algn="ctr">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US" sz="2400">
                <a:solidFill>
                  <a:srgbClr val="B7B7B7"/>
                </a:solidFill>
                <a:latin typeface="Cabin"/>
                <a:ea typeface="Cabin"/>
                <a:cs typeface="Cabin"/>
                <a:sym typeface="Cabin"/>
              </a:rPr>
              <a:t>2019</a:t>
            </a:r>
            <a:endParaRPr sz="2400">
              <a:solidFill>
                <a:srgbClr val="B7B7B7"/>
              </a:solidFill>
              <a:latin typeface="Cabin"/>
              <a:ea typeface="Cabin"/>
              <a:cs typeface="Cabin"/>
              <a:sym typeface="Cabin"/>
            </a:endParaRPr>
          </a:p>
          <a:p>
            <a:pPr indent="0" lvl="0" marL="0" rtl="0" algn="ctr">
              <a:spcBef>
                <a:spcPts val="0"/>
              </a:spcBef>
              <a:spcAft>
                <a:spcPts val="0"/>
              </a:spcAft>
              <a:buNone/>
            </a:pPr>
            <a:r>
              <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b="1" sz="2400">
              <a:solidFill>
                <a:srgbClr val="FFFFFF"/>
              </a:solidFill>
              <a:latin typeface="Cabin"/>
              <a:ea typeface="Cabin"/>
              <a:cs typeface="Cabin"/>
              <a:sym typeface="Cabin"/>
            </a:endParaRPr>
          </a:p>
        </p:txBody>
      </p:sp>
      <p:pic>
        <p:nvPicPr>
          <p:cNvPr descr="Image from https://instagram.fyaw1-1.fna.fbcdn.net/vp/fb34a9e5f49248531658423a66b41fda/5E42CE5A/t51.2885-15/sh0.08/e35/p750x750/71172900_419718298637580_3307623631690080652_n.jpg?_nc_ht=instagram.fyaw1-1.fna.fbcdn.net&amp;_nc_cat=100" id="257" name="Google Shape;257;p47"/>
          <p:cNvPicPr preferRelativeResize="0"/>
          <p:nvPr/>
        </p:nvPicPr>
        <p:blipFill>
          <a:blip r:embed="rId3">
            <a:alphaModFix/>
          </a:blip>
          <a:stretch>
            <a:fillRect/>
          </a:stretch>
        </p:blipFill>
        <p:spPr>
          <a:xfrm>
            <a:off x="0" y="0"/>
            <a:ext cx="5486400" cy="6858000"/>
          </a:xfrm>
          <a:prstGeom prst="rect">
            <a:avLst/>
          </a:prstGeom>
          <a:noFill/>
          <a:ln>
            <a:noFill/>
          </a:ln>
        </p:spPr>
      </p:pic>
      <p:pic>
        <p:nvPicPr>
          <p:cNvPr id="258" name="Google Shape;258;p47"/>
          <p:cNvPicPr preferRelativeResize="0"/>
          <p:nvPr/>
        </p:nvPicPr>
        <p:blipFill>
          <a:blip r:embed="rId4">
            <a:alphaModFix/>
          </a:blip>
          <a:stretch>
            <a:fillRect/>
          </a:stretch>
        </p:blipFill>
        <p:spPr>
          <a:xfrm>
            <a:off x="6400800" y="4466175"/>
            <a:ext cx="1828800" cy="1828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8"/>
          <p:cNvSpPr txBox="1"/>
          <p:nvPr/>
        </p:nvSpPr>
        <p:spPr>
          <a:xfrm>
            <a:off x="5486400" y="-75"/>
            <a:ext cx="3657600" cy="68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US" sz="2400">
                <a:solidFill>
                  <a:srgbClr val="B7B7B7"/>
                </a:solidFill>
                <a:latin typeface="Cabin"/>
                <a:ea typeface="Cabin"/>
                <a:cs typeface="Cabin"/>
                <a:sym typeface="Cabin"/>
              </a:rPr>
              <a:t> </a:t>
            </a:r>
            <a:r>
              <a:rPr b="1" lang="en-US" sz="2400">
                <a:solidFill>
                  <a:srgbClr val="FFFFFF"/>
                </a:solidFill>
                <a:latin typeface="Cabin"/>
                <a:ea typeface="Cabin"/>
                <a:cs typeface="Cabin"/>
                <a:sym typeface="Cabin"/>
              </a:rPr>
              <a:t>Stan Bevan</a:t>
            </a:r>
            <a:endParaRPr b="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rPr lang="en-US" sz="2400" u="sng">
                <a:solidFill>
                  <a:schemeClr val="hlink"/>
                </a:solidFill>
                <a:latin typeface="Cabin"/>
                <a:ea typeface="Cabin"/>
                <a:cs typeface="Cabin"/>
                <a:sym typeface="Cabin"/>
                <a:hlinkClick r:id="rId3"/>
              </a:rPr>
              <a:t>@stanbevan</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i="1" lang="en-US" sz="2400">
                <a:solidFill>
                  <a:srgbClr val="B7B7B7"/>
                </a:solidFill>
                <a:latin typeface="Cabin"/>
                <a:ea typeface="Cabin"/>
                <a:cs typeface="Cabin"/>
                <a:sym typeface="Cabin"/>
              </a:rPr>
              <a:t>(Tlingit - BC)</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b="1" i="1" lang="en-US" sz="2400">
                <a:solidFill>
                  <a:srgbClr val="FFFFFF"/>
                </a:solidFill>
                <a:latin typeface="Cabin"/>
                <a:ea typeface="Cabin"/>
                <a:cs typeface="Cabin"/>
                <a:sym typeface="Cabin"/>
              </a:rPr>
              <a:t>Pacific Song of the Ancestors</a:t>
            </a:r>
            <a:endParaRPr b="1" i="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i="1" sz="2400">
              <a:solidFill>
                <a:srgbClr val="FFFFFF"/>
              </a:solidFill>
              <a:latin typeface="Cabin"/>
              <a:ea typeface="Cabin"/>
              <a:cs typeface="Cabin"/>
              <a:sym typeface="Cabin"/>
            </a:endParaRPr>
          </a:p>
          <a:p>
            <a:pPr indent="0" lvl="0" marL="0" rtl="0" algn="ctr">
              <a:spcBef>
                <a:spcPts val="0"/>
              </a:spcBef>
              <a:spcAft>
                <a:spcPts val="0"/>
              </a:spcAft>
              <a:buNone/>
            </a:pPr>
            <a:r>
              <a:rPr lang="en-US" sz="2400">
                <a:solidFill>
                  <a:srgbClr val="B7B7B7"/>
                </a:solidFill>
                <a:latin typeface="Cabin"/>
                <a:ea typeface="Cabin"/>
                <a:cs typeface="Cabin"/>
                <a:sym typeface="Cabin"/>
              </a:rPr>
              <a:t>2023</a:t>
            </a:r>
            <a:endParaRPr sz="2400">
              <a:solidFill>
                <a:srgbClr val="B7B7B7"/>
              </a:solidFill>
              <a:latin typeface="Cabin"/>
              <a:ea typeface="Cabin"/>
              <a:cs typeface="Cabin"/>
              <a:sym typeface="Cabin"/>
            </a:endParaRPr>
          </a:p>
          <a:p>
            <a:pPr indent="0" lvl="0" marL="0" rtl="0" algn="ctr">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US" sz="2400">
                <a:solidFill>
                  <a:srgbClr val="B7B7B7"/>
                </a:solidFill>
                <a:latin typeface="Cabin"/>
                <a:ea typeface="Cabin"/>
                <a:cs typeface="Cabin"/>
                <a:sym typeface="Cabin"/>
              </a:rPr>
              <a:t>Carved totem pole for Emily Carr University, Vancouver BC</a:t>
            </a:r>
            <a:endParaRPr b="1" sz="2400">
              <a:solidFill>
                <a:srgbClr val="FFFFFF"/>
              </a:solidFill>
              <a:latin typeface="Cabin"/>
              <a:ea typeface="Cabin"/>
              <a:cs typeface="Cabin"/>
              <a:sym typeface="Cabin"/>
            </a:endParaRPr>
          </a:p>
        </p:txBody>
      </p:sp>
      <p:pic>
        <p:nvPicPr>
          <p:cNvPr id="264" name="Google Shape;264;p48" title="Stan Bevan - Pacific Song of the Ancestors.mp4">
            <a:hlinkClick r:id="rId4"/>
          </p:cNvPr>
          <p:cNvPicPr preferRelativeResize="0"/>
          <p:nvPr/>
        </p:nvPicPr>
        <p:blipFill>
          <a:blip r:embed="rId5">
            <a:alphaModFix/>
          </a:blip>
          <a:stretch>
            <a:fillRect/>
          </a:stretch>
        </p:blipFill>
        <p:spPr>
          <a:xfrm>
            <a:off x="0" y="-75"/>
            <a:ext cx="548640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8" name="Shape 268"/>
        <p:cNvGrpSpPr/>
        <p:nvPr/>
      </p:nvGrpSpPr>
      <p:grpSpPr>
        <a:xfrm>
          <a:off x="0" y="0"/>
          <a:ext cx="0" cy="0"/>
          <a:chOff x="0" y="0"/>
          <a:chExt cx="0" cy="0"/>
        </a:xfrm>
      </p:grpSpPr>
      <p:sp>
        <p:nvSpPr>
          <p:cNvPr id="269" name="Google Shape;269;p49"/>
          <p:cNvSpPr txBox="1"/>
          <p:nvPr/>
        </p:nvSpPr>
        <p:spPr>
          <a:xfrm>
            <a:off x="5463550" y="400"/>
            <a:ext cx="36804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400">
                <a:solidFill>
                  <a:srgbClr val="FFFFFF"/>
                </a:solidFill>
                <a:latin typeface="Cabin"/>
                <a:ea typeface="Cabin"/>
                <a:cs typeface="Cabin"/>
                <a:sym typeface="Cabin"/>
              </a:rPr>
              <a:t>Michelle Stoney </a:t>
            </a:r>
            <a:endParaRPr b="1" sz="2400">
              <a:solidFill>
                <a:srgbClr val="FFFFFF"/>
              </a:solidFill>
              <a:latin typeface="Cabin"/>
              <a:ea typeface="Cabin"/>
              <a:cs typeface="Cabin"/>
              <a:sym typeface="Cabin"/>
            </a:endParaRPr>
          </a:p>
          <a:p>
            <a:pPr indent="0" lvl="0" marL="0" rtl="0" algn="ctr">
              <a:spcBef>
                <a:spcPts val="0"/>
              </a:spcBef>
              <a:spcAft>
                <a:spcPts val="0"/>
              </a:spcAft>
              <a:buNone/>
            </a:pPr>
            <a:r>
              <a:rPr i="1" lang="en-US" sz="2400">
                <a:solidFill>
                  <a:srgbClr val="B7B7B7"/>
                </a:solidFill>
                <a:latin typeface="Cabin"/>
                <a:ea typeface="Cabin"/>
                <a:cs typeface="Cabin"/>
                <a:sym typeface="Cabin"/>
              </a:rPr>
              <a:t>(Gitksan/Cree)</a:t>
            </a:r>
            <a:r>
              <a:rPr b="1" lang="en-US" sz="2400">
                <a:solidFill>
                  <a:srgbClr val="FFFFFF"/>
                </a:solidFill>
                <a:latin typeface="Cabin"/>
                <a:ea typeface="Cabin"/>
                <a:cs typeface="Cabin"/>
                <a:sym typeface="Cabin"/>
              </a:rPr>
              <a:t> </a:t>
            </a:r>
            <a:br>
              <a:rPr b="1" lang="en-US" sz="2400">
                <a:solidFill>
                  <a:srgbClr val="FFFFFF"/>
                </a:solidFill>
                <a:latin typeface="Cabin"/>
                <a:ea typeface="Cabin"/>
                <a:cs typeface="Cabin"/>
                <a:sym typeface="Cabin"/>
              </a:rPr>
            </a:br>
            <a:r>
              <a:rPr i="1" lang="en-US" sz="2400">
                <a:solidFill>
                  <a:srgbClr val="B7B7B7"/>
                </a:solidFill>
                <a:latin typeface="Cabin"/>
                <a:ea typeface="Cabin"/>
                <a:cs typeface="Cabin"/>
                <a:sym typeface="Cabin"/>
              </a:rPr>
              <a:t>@mstoneyart</a:t>
            </a:r>
            <a:br>
              <a:rPr i="1" lang="en-US" sz="2400">
                <a:solidFill>
                  <a:srgbClr val="B7B7B7"/>
                </a:solidFill>
                <a:latin typeface="Cabin"/>
                <a:ea typeface="Cabin"/>
                <a:cs typeface="Cabin"/>
                <a:sym typeface="Cabin"/>
              </a:rPr>
            </a:br>
            <a:endParaRPr i="1" sz="2400">
              <a:solidFill>
                <a:srgbClr val="B7B7B7"/>
              </a:solidFill>
              <a:latin typeface="Cabin"/>
              <a:ea typeface="Cabin"/>
              <a:cs typeface="Cabin"/>
              <a:sym typeface="Cabin"/>
            </a:endParaRPr>
          </a:p>
          <a:p>
            <a:pPr indent="0" lvl="0" marL="0" rtl="0" algn="ctr">
              <a:spcBef>
                <a:spcPts val="0"/>
              </a:spcBef>
              <a:spcAft>
                <a:spcPts val="0"/>
              </a:spcAft>
              <a:buNone/>
            </a:pPr>
            <a:r>
              <a:rPr i="1" lang="en-US" sz="2400">
                <a:solidFill>
                  <a:srgbClr val="B7B7B7"/>
                </a:solidFill>
                <a:latin typeface="Cabin"/>
                <a:ea typeface="Cabin"/>
                <a:cs typeface="Cabin"/>
                <a:sym typeface="Cabin"/>
              </a:rPr>
              <a:t>In Ojibwe our word for rabbit is </a:t>
            </a:r>
            <a:r>
              <a:rPr b="1" i="1" lang="en-US" sz="2400">
                <a:solidFill>
                  <a:srgbClr val="FFFFFF"/>
                </a:solidFill>
                <a:latin typeface="Cabin"/>
                <a:ea typeface="Cabin"/>
                <a:cs typeface="Cabin"/>
                <a:sym typeface="Cabin"/>
              </a:rPr>
              <a:t>waaboos </a:t>
            </a:r>
            <a:endParaRPr b="1" i="1" sz="2400">
              <a:solidFill>
                <a:srgbClr val="FFFFFF"/>
              </a:solidFill>
              <a:latin typeface="Cabin"/>
              <a:ea typeface="Cabin"/>
              <a:cs typeface="Cabin"/>
              <a:sym typeface="Cabin"/>
            </a:endParaRPr>
          </a:p>
          <a:p>
            <a:pPr indent="0" lvl="0" marL="0" rtl="0" algn="ctr">
              <a:spcBef>
                <a:spcPts val="0"/>
              </a:spcBef>
              <a:spcAft>
                <a:spcPts val="0"/>
              </a:spcAft>
              <a:buNone/>
            </a:pPr>
            <a:r>
              <a:rPr i="1" lang="en-US" sz="2400">
                <a:solidFill>
                  <a:srgbClr val="B7B7B7"/>
                </a:solidFill>
                <a:latin typeface="Cabin"/>
                <a:ea typeface="Cabin"/>
                <a:cs typeface="Cabin"/>
                <a:sym typeface="Cabin"/>
              </a:rPr>
              <a:t>(pronounced wah-boos)</a:t>
            </a:r>
            <a:endParaRPr i="1" sz="2400">
              <a:solidFill>
                <a:srgbClr val="B7B7B7"/>
              </a:solidFill>
              <a:latin typeface="Cabin"/>
              <a:ea typeface="Cabin"/>
              <a:cs typeface="Cabin"/>
              <a:sym typeface="Cabin"/>
            </a:endParaRPr>
          </a:p>
          <a:p>
            <a:pPr indent="0" lvl="0" marL="0" rtl="0" algn="ctr">
              <a:spcBef>
                <a:spcPts val="0"/>
              </a:spcBef>
              <a:spcAft>
                <a:spcPts val="0"/>
              </a:spcAft>
              <a:buNone/>
            </a:pPr>
            <a:r>
              <a:t/>
            </a:r>
            <a:endParaRPr i="1" sz="2400">
              <a:solidFill>
                <a:srgbClr val="B7B7B7"/>
              </a:solidFill>
              <a:latin typeface="Cabin"/>
              <a:ea typeface="Cabin"/>
              <a:cs typeface="Cabin"/>
              <a:sym typeface="Cabin"/>
            </a:endParaRPr>
          </a:p>
          <a:p>
            <a:pPr indent="0" lvl="0" marL="0" rtl="0" algn="ctr">
              <a:spcBef>
                <a:spcPts val="0"/>
              </a:spcBef>
              <a:spcAft>
                <a:spcPts val="0"/>
              </a:spcAft>
              <a:buNone/>
            </a:pPr>
            <a:r>
              <a:rPr lang="en-US" sz="2400">
                <a:solidFill>
                  <a:srgbClr val="B7B7B7"/>
                </a:solidFill>
                <a:latin typeface="Cabin"/>
                <a:ea typeface="Cabin"/>
                <a:cs typeface="Cabin"/>
                <a:sym typeface="Cabin"/>
              </a:rPr>
              <a:t>2021</a:t>
            </a:r>
            <a:endParaRPr sz="2400">
              <a:solidFill>
                <a:srgbClr val="B7B7B7"/>
              </a:solidFill>
              <a:latin typeface="Cabin"/>
              <a:ea typeface="Cabin"/>
              <a:cs typeface="Cabin"/>
              <a:sym typeface="Cabin"/>
            </a:endParaRPr>
          </a:p>
        </p:txBody>
      </p:sp>
      <p:pic>
        <p:nvPicPr>
          <p:cNvPr id="270" name="Google Shape;270;p49"/>
          <p:cNvPicPr preferRelativeResize="0"/>
          <p:nvPr/>
        </p:nvPicPr>
        <p:blipFill>
          <a:blip r:embed="rId3">
            <a:alphaModFix/>
          </a:blip>
          <a:stretch>
            <a:fillRect/>
          </a:stretch>
        </p:blipFill>
        <p:spPr>
          <a:xfrm>
            <a:off x="0" y="0"/>
            <a:ext cx="5463540"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0"/>
          <p:cNvSpPr txBox="1"/>
          <p:nvPr/>
        </p:nvSpPr>
        <p:spPr>
          <a:xfrm>
            <a:off x="0" y="533400"/>
            <a:ext cx="9144000" cy="11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6000">
                <a:solidFill>
                  <a:srgbClr val="FFFFFF"/>
                </a:solidFill>
                <a:latin typeface="Oswald"/>
                <a:ea typeface="Oswald"/>
                <a:cs typeface="Oswald"/>
                <a:sym typeface="Oswald"/>
              </a:rPr>
              <a:t>Improving your painting skills</a:t>
            </a:r>
            <a:endParaRPr sz="6000">
              <a:solidFill>
                <a:srgbClr val="B7B7B7"/>
              </a:solidFill>
              <a:latin typeface="Average"/>
              <a:ea typeface="Average"/>
              <a:cs typeface="Average"/>
              <a:sym typeface="Average"/>
            </a:endParaRPr>
          </a:p>
        </p:txBody>
      </p:sp>
      <p:sp>
        <p:nvSpPr>
          <p:cNvPr descr="Translations" id="276" name="Google Shape;276;p50"/>
          <p:cNvSpPr txBox="1"/>
          <p:nvPr/>
        </p:nvSpPr>
        <p:spPr>
          <a:xfrm>
            <a:off x="0" y="1681500"/>
            <a:ext cx="9144000" cy="464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solidFill>
                  <a:srgbClr val="AAAAAA"/>
                </a:solidFill>
                <a:latin typeface="Average"/>
                <a:ea typeface="Average"/>
                <a:cs typeface="Average"/>
                <a:sym typeface="Average"/>
              </a:rPr>
              <a:t>የስዕል ችሎታዎን ማሻሻል</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US" sz="1600">
                <a:solidFill>
                  <a:srgbClr val="AAAAAA"/>
                </a:solidFill>
                <a:latin typeface="Average"/>
                <a:ea typeface="Average"/>
                <a:cs typeface="Average"/>
                <a:sym typeface="Average"/>
              </a:rPr>
              <a:t>تحسين مهاراتك في الرسم</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Millorar les teves habilitats de pintura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提高你的绘画技巧</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US" sz="1600">
                <a:solidFill>
                  <a:srgbClr val="AAAAAA"/>
                </a:solidFill>
                <a:latin typeface="Average"/>
                <a:ea typeface="Average"/>
                <a:cs typeface="Average"/>
                <a:sym typeface="Average"/>
              </a:rPr>
              <a:t>بهبود مهارت‌های نقاشی</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अपने चित्रकला कौशल में सुधार</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絵画スキルの向上</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그림 그리기 실력 향상</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Baştirkirina jêhatîyên we yên boyaxkirinê</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Melhorando suas habilidades de pintura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ਆਪਣੇ ਪੇਂਟਿੰਗ ਹੁਨਰ ਨੂੰ ਬਿਹਤਰ ਬਣਾਉਣਾ</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Улучшение ваших навыков рисования</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Horumarinta xirfadaha rinjiyeynta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Mejorando tus habilidades de pintura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Kuboresha ujuzi wako wa uchoraji</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Pagpapabuti ng iyong mga kasanayan sa pagpipinta</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Resim becerilerinizi geliştirin</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Удосконалення ваших навичок малювання</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Cải thiện kỹ năng vẽ của bạn</a:t>
            </a:r>
            <a:endParaRPr sz="4100">
              <a:solidFill>
                <a:srgbClr val="AAAAAA"/>
              </a:solidFill>
              <a:latin typeface="Average"/>
              <a:ea typeface="Average"/>
              <a:cs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descr="Title" id="281" name="Google Shape;281;p51"/>
          <p:cNvSpPr txBox="1"/>
          <p:nvPr/>
        </p:nvSpPr>
        <p:spPr>
          <a:xfrm>
            <a:off x="0" y="75"/>
            <a:ext cx="34278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900">
                <a:solidFill>
                  <a:srgbClr val="FFFFFF"/>
                </a:solidFill>
                <a:latin typeface="Oswald"/>
                <a:ea typeface="Oswald"/>
                <a:cs typeface="Oswald"/>
                <a:sym typeface="Oswald"/>
              </a:rPr>
              <a:t>Use your Chromebook to find your </a:t>
            </a:r>
            <a:r>
              <a:rPr lang="en-US" sz="4900">
                <a:solidFill>
                  <a:srgbClr val="00FF00"/>
                </a:solidFill>
                <a:latin typeface="Oswald"/>
                <a:ea typeface="Oswald"/>
                <a:cs typeface="Oswald"/>
                <a:sym typeface="Oswald"/>
              </a:rPr>
              <a:t>OWN skill builder</a:t>
            </a:r>
            <a:r>
              <a:rPr lang="en-US" sz="4900">
                <a:solidFill>
                  <a:srgbClr val="FFFFFF"/>
                </a:solidFill>
                <a:latin typeface="Oswald"/>
                <a:ea typeface="Oswald"/>
                <a:cs typeface="Oswald"/>
                <a:sym typeface="Oswald"/>
              </a:rPr>
              <a:t> photos, if you want!</a:t>
            </a:r>
            <a:endParaRPr sz="1900">
              <a:solidFill>
                <a:srgbClr val="AAAAAA"/>
              </a:solidFill>
              <a:latin typeface="Average"/>
              <a:ea typeface="Average"/>
              <a:cs typeface="Average"/>
              <a:sym typeface="Average"/>
            </a:endParaRPr>
          </a:p>
        </p:txBody>
      </p:sp>
      <p:sp>
        <p:nvSpPr>
          <p:cNvPr descr="Translations" id="282" name="Google Shape;282;p51"/>
          <p:cNvSpPr txBox="1"/>
          <p:nvPr/>
        </p:nvSpPr>
        <p:spPr>
          <a:xfrm>
            <a:off x="3427650" y="0"/>
            <a:ext cx="57165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AAAAAA"/>
                </a:solidFill>
                <a:latin typeface="Average"/>
                <a:ea typeface="Average"/>
                <a:cs typeface="Average"/>
                <a:sym typeface="Average"/>
              </a:rPr>
              <a:t>ከፈለጉ የእራስዎን የክህሎት ገንቢ ፎቶዎችን ለማግኘት የእርስዎን Chromebook ይጠቀሙ!</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استخدم جهاز Chromebook الخاص بك للعثور على صور بناء المهارات الخاصة بك، إذا كنت تريد ذلك!</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Si vols, fes servir el teu Chromebook per trobar les TEVES PRÒPIES fotos de desenvolupament d'habilitats!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如果您愿意，可以使用您的 Chromebook 来查找您自己的技能构建器照片！</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اگر می‌خواهید، از کروم‌بوک خود برای پیدا کردن عکس‌های مهارت‌آموز خودتان استفاده کنید!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यदि आप चाहें तो अपने स्वयं के कौशल निर्माता फ़ोटो खोजने के लिए अपने Chromebook का उपयोग करें!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必要に応じて、Chromebook を使用して独自のスキル ビルダー写真を見つけてください。</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원하신다면 Chromebook을 사용하여 나만의 기술 향상 사진을 찾아보세요!</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Heke tu bixwazî, Chromebook-a xwe bikar bîne da ku wêneyên avakerê jêhatîbûna xwe bibînî!</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Use seu Chromebook para encontrar suas PRÓPRIAS fotos de desenvolvimento de habilidades, se quiser!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ਜੇ ਤੁਸੀਂ ਚਾਹੁੰਦੇ ਹੋ, ਤਾਂ ਆਪਣੇ ਖੁਦ ਦੇ ਹੁਨਰ ਨਿਰਮਾਤਾਵਾਂ ਦੀਆਂ ਫੋਟੋਆਂ ਲੱਭਣ ਲਈ ਆਪਣੀ Chromebook ਦੀ ਵਰਤੋਂ ਕਰੋ!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Если хотите, используйте Chromebook, чтобы найти СВОИ СОБСТВЕННЫЕ фотографии для развития навыков!</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Isticmaal buug-yarahaaga Chrome-ka si aad u heshid sawirada xirfad-dhisaha, haddii aad rabto!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¡Usa tu Chromebook para encontrar tus PROPIAS fotos de desarrollo de habilidades, si lo deseas!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Tumia Chromebook yako kupata picha zako za OWN za mjenzi wa ujuzi, ukitaka!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Gamitin ang iyong Chromebook upang mahanap ang SARILI mong mga larawan ng tagabuo ng kasanayan, kung gusto mo!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İsterseniz Chromebook'unuzu kullanarak KENDİ beceri geliştirici fotoğraflarınızı bulabilirsiniz!</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Використовуйте свій Chromebook, щоб знайти ВЛАСНІ фотографії для розвитку навичок, якщо хочете!</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Hãy sử dụng Chromebook để tìm những bức ảnh xây dựng kỹ năng của RIÊNG bạn, nếu bạn muốn!</a:t>
            </a:r>
            <a:endParaRPr sz="1250">
              <a:solidFill>
                <a:srgbClr val="CACACA"/>
              </a:solidFill>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descr="All text" id="287" name="Google Shape;287;p52"/>
          <p:cNvSpPr txBox="1"/>
          <p:nvPr/>
        </p:nvSpPr>
        <p:spPr>
          <a:xfrm>
            <a:off x="311700" y="-8"/>
            <a:ext cx="8520600" cy="76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solidFill>
                  <a:srgbClr val="FFFFFF"/>
                </a:solidFill>
                <a:latin typeface="Oswald"/>
                <a:ea typeface="Oswald"/>
                <a:cs typeface="Oswald"/>
                <a:sym typeface="Oswald"/>
              </a:rPr>
              <a:t>Send me your own skill builder photos!</a:t>
            </a:r>
            <a:endParaRPr sz="3000">
              <a:solidFill>
                <a:srgbClr val="FFFFFF"/>
              </a:solidFill>
              <a:latin typeface="Oswald"/>
              <a:ea typeface="Oswald"/>
              <a:cs typeface="Oswald"/>
              <a:sym typeface="Oswald"/>
            </a:endParaRPr>
          </a:p>
        </p:txBody>
      </p:sp>
      <p:pic>
        <p:nvPicPr>
          <p:cNvPr id="288" name="Google Shape;288;p52"/>
          <p:cNvPicPr preferRelativeResize="0"/>
          <p:nvPr/>
        </p:nvPicPr>
        <p:blipFill>
          <a:blip r:embed="rId3">
            <a:alphaModFix/>
          </a:blip>
          <a:stretch>
            <a:fillRect/>
          </a:stretch>
        </p:blipFill>
        <p:spPr>
          <a:xfrm>
            <a:off x="628505" y="766975"/>
            <a:ext cx="7886995" cy="6094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descr="Translations" id="297" name="Google Shape;297;p54"/>
          <p:cNvSpPr txBox="1"/>
          <p:nvPr/>
        </p:nvSpPr>
        <p:spPr>
          <a:xfrm>
            <a:off x="0" y="0"/>
            <a:ext cx="9144000" cy="18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800">
                <a:solidFill>
                  <a:srgbClr val="FFFFFF"/>
                </a:solidFill>
                <a:latin typeface="Oswald"/>
                <a:ea typeface="Oswald"/>
                <a:cs typeface="Oswald"/>
                <a:sym typeface="Oswald"/>
              </a:rPr>
              <a:t>How can I make my mark higher for the next project?</a:t>
            </a:r>
            <a:endParaRPr sz="4800">
              <a:solidFill>
                <a:srgbClr val="FFFFFF"/>
              </a:solidFill>
              <a:latin typeface="Oswald"/>
              <a:ea typeface="Oswald"/>
              <a:cs typeface="Oswald"/>
              <a:sym typeface="Oswald"/>
            </a:endParaRPr>
          </a:p>
        </p:txBody>
      </p:sp>
      <p:sp>
        <p:nvSpPr>
          <p:cNvPr descr="Translations" id="298" name="Google Shape;298;p54"/>
          <p:cNvSpPr txBox="1"/>
          <p:nvPr/>
        </p:nvSpPr>
        <p:spPr>
          <a:xfrm>
            <a:off x="0" y="1828800"/>
            <a:ext cx="9144000" cy="502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500">
                <a:solidFill>
                  <a:srgbClr val="AAAAAA"/>
                </a:solidFill>
                <a:latin typeface="Average"/>
                <a:ea typeface="Average"/>
                <a:cs typeface="Average"/>
                <a:sym typeface="Average"/>
              </a:rPr>
              <a:t>ለቀጣዩ ፕሮጀክት የእኔን ምልክት እንዴት ከፍ ማድረግ እችላለሁ?</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US" sz="1500">
                <a:solidFill>
                  <a:srgbClr val="AAAAAA"/>
                </a:solidFill>
                <a:latin typeface="Average"/>
                <a:ea typeface="Average"/>
                <a:cs typeface="Average"/>
                <a:sym typeface="Average"/>
              </a:rPr>
              <a:t>كيف يمكنني أن أجعل علامتي أعلى للمشروع القادم؟</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Com puc aconseguir una nota més alta per al proper projecte?</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我怎样才能在下一个项目中取得更好的成绩？</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US" sz="1500">
                <a:solidFill>
                  <a:srgbClr val="AAAAAA"/>
                </a:solidFill>
                <a:latin typeface="Average"/>
                <a:ea typeface="Average"/>
                <a:cs typeface="Average"/>
                <a:sym typeface="Average"/>
              </a:rPr>
              <a:t>چطور می‌توانم برای پروژه بعدی نمره بالاتری بگیرم؟</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मैं अगले प्रोजेक्ट के लिए अपना अंक कैसे ऊंचा कर सकता हूं?</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次のプロジェクトでさらに高い評価を得るにはどうすればいいでしょうか?</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다음 프로젝트에서 내 평가를 더 높이려면 어떻게 해야 하나요?</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Ez çawa dikarim ji bo projeya xwe ya din xala xwe bilindtir bikim?</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Como posso melhorar meu desempenho no próximo projeto?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ਅਗਲੇ ਪ੍ਰੋਜੈਕਟ ਲਈ ਮੈਂ ਆਪਣੇ ਅੰਕ ਕਿਵੇਂ ਉੱਚੇ ਕਰ ਸਕਦਾ ਹਾਂ?</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Как мне повысить свою оценку для следующего проекта?</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Sideen uga dhigi karaa calaamaddayda sare ee mashruuca soo socda?</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¿Cómo puedo mejorar mi nota para el próximo proyecto?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Ninawezaje kuongeza alama yangu kwa mradi unaofuata?</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Paano ko matataas ang aking marka para sa susunod na proyekto?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Bir sonraki projem için notumu nasıl daha yüksek tutabilirim?</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Як я можу підвищити свою оцінку за наступний проект?</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Làm thế nào để tôi có thể đạt điểm cao hơn cho dự án tiếp theo?</a:t>
            </a:r>
            <a:endParaRPr sz="1800">
              <a:solidFill>
                <a:schemeClr val="accent3"/>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descr="Translations" id="303" name="Google Shape;303;p55"/>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800">
                <a:solidFill>
                  <a:srgbClr val="FFFFFF"/>
                </a:solidFill>
                <a:latin typeface="Oswald"/>
                <a:ea typeface="Oswald"/>
                <a:cs typeface="Oswald"/>
                <a:sym typeface="Oswald"/>
              </a:rPr>
              <a:t>Use the idea development process to get an idea you </a:t>
            </a:r>
            <a:r>
              <a:rPr lang="en-US" sz="4800">
                <a:solidFill>
                  <a:srgbClr val="00FF00"/>
                </a:solidFill>
                <a:latin typeface="Oswald"/>
                <a:ea typeface="Oswald"/>
                <a:cs typeface="Oswald"/>
                <a:sym typeface="Oswald"/>
              </a:rPr>
              <a:t>care about</a:t>
            </a:r>
            <a:r>
              <a:rPr lang="en-US" sz="4800">
                <a:solidFill>
                  <a:srgbClr val="FFFFFF"/>
                </a:solidFill>
                <a:latin typeface="Oswald"/>
                <a:ea typeface="Oswald"/>
                <a:cs typeface="Oswald"/>
                <a:sym typeface="Oswald"/>
              </a:rPr>
              <a:t> and time to </a:t>
            </a:r>
            <a:r>
              <a:rPr lang="en-US" sz="4800">
                <a:solidFill>
                  <a:srgbClr val="00FF00"/>
                </a:solidFill>
                <a:latin typeface="Oswald"/>
                <a:ea typeface="Oswald"/>
                <a:cs typeface="Oswald"/>
                <a:sym typeface="Oswald"/>
              </a:rPr>
              <a:t>practice</a:t>
            </a:r>
            <a:endParaRPr sz="4800">
              <a:solidFill>
                <a:srgbClr val="00FF00"/>
              </a:solidFill>
              <a:latin typeface="Oswald"/>
              <a:ea typeface="Oswald"/>
              <a:cs typeface="Oswald"/>
              <a:sym typeface="Oswald"/>
            </a:endParaRPr>
          </a:p>
        </p:txBody>
      </p:sp>
      <p:sp>
        <p:nvSpPr>
          <p:cNvPr descr="Translations" id="304" name="Google Shape;304;p55"/>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50">
                <a:solidFill>
                  <a:srgbClr val="AAAAAA"/>
                </a:solidFill>
                <a:latin typeface="Average"/>
                <a:ea typeface="Average"/>
                <a:cs typeface="Average"/>
                <a:sym typeface="Average"/>
              </a:rPr>
              <a:t>የሚያስቡትን ሀሳብ ለማግኘት እና ለመለማመድ ጊዜ ለማግኘት የሃሳብ እድገት ሂደቱን ይጠቀሙ</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US" sz="1250">
                <a:solidFill>
                  <a:srgbClr val="AAAAAA"/>
                </a:solidFill>
                <a:latin typeface="Average"/>
                <a:ea typeface="Average"/>
                <a:cs typeface="Average"/>
                <a:sym typeface="Average"/>
              </a:rPr>
              <a:t>استخدم عملية تطوير الأفكار للحصول على فكرة تهمك والوقت لممارستها</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Utilitza el procés de desenvolupament d'idees per obtenir una idea que t'interessi i temps per practicar.</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利用构思过程，找到你真正关心的想法，并留出时间进行练习。</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US" sz="1250">
                <a:solidFill>
                  <a:srgbClr val="AAAAAA"/>
                </a:solidFill>
                <a:latin typeface="Average"/>
                <a:ea typeface="Average"/>
                <a:cs typeface="Average"/>
                <a:sym typeface="Average"/>
              </a:rPr>
              <a:t>از فرآیند توسعه ایده برای رسیدن به ایده‌ای که برایتان مهم است و زمانی برای تمرین استفاده کنید.</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विचार विकास प्रक्रिया का उपयोग करके एक ऐसा विचार प्राप्त करें जो आपके लिए महत्वपूर्ण हो और अभ्यास के लिए समय मिले</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アイデア開発プロセスを使用して、興味のあるアイデアと実践する時間を確保します</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관심 있는 아이디어와 연습할 시간을 얻기 위해 아이디어 개발 프로세스를 활용하세요.</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Pêvajoya pêşxistina ramanê bikar bînin da ku ramanek ku hûn jê re eleqedar dibin bistînin û dem ji bo pratîkê hebe.</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Use o processo de desenvolvimento de ideias para chegar a uma ideia que lhe interesse e reserve um tempo para praticá-la.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ਆਪਣੀ ਪਸੰਦ ਦਾ ਵਿਚਾਰ ਅਤੇ ਅਭਿਆਸ ਲਈ ਸਮਾਂ ਪ੍ਰਾਪਤ ਕਰਨ ਲਈ ਵਿਚਾਰ ਵਿਕਾਸ ਪ੍ਰਕਿਰਿਆ ਦੀ ਵਰਤੋਂ ਕਰੋ।</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Используйте процесс разработки идеи, чтобы получить идею, которая вам интересна, и время для практики.</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Isticmaal habka horumarinta fikradda si aad u hesho fikrad aad danaynayso iyo wakhti aad ku tababarto</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Utiliza el proceso de desarrollo de ideas para encontrar una idea que te interese y dedicarle tiempo a practicar.</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Tumia mchakato wa kukuza wazo kupata wazo unalojali na wakati wa kufanya mazoezi</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Gamitin ang proseso ng pagbuo ng ideya para makakuha ng ideyang mahalaga sa iyo at oras para magsanay</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İlginizi çeken bir fikir edinmek ve pratik yapmak için fikir geliştirme sürecini kullanın</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Використовуйте процес розвитку ідеї, щоб знайти ідею, яка вам цікава, та час для її потренування</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Sử dụng quy trình phát triển ý tưởng để có được ý tưởng bạn quan tâm và thời gian để thực hành</a:t>
            </a:r>
            <a:endParaRPr sz="1250">
              <a:solidFill>
                <a:schemeClr val="accent3"/>
              </a:solidFill>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descr="Translations" id="309" name="Google Shape;309;p56"/>
          <p:cNvSpPr txBox="1"/>
          <p:nvPr/>
        </p:nvSpPr>
        <p:spPr>
          <a:xfrm>
            <a:off x="0" y="0"/>
            <a:ext cx="41148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800">
                <a:solidFill>
                  <a:srgbClr val="FFFFFF"/>
                </a:solidFill>
                <a:latin typeface="Oswald"/>
                <a:ea typeface="Oswald"/>
                <a:cs typeface="Oswald"/>
                <a:sym typeface="Oswald"/>
              </a:rPr>
              <a:t>Watch the presentations to see </a:t>
            </a:r>
            <a:r>
              <a:rPr lang="en-US" sz="4800">
                <a:solidFill>
                  <a:srgbClr val="00FF00"/>
                </a:solidFill>
                <a:latin typeface="Oswald"/>
                <a:ea typeface="Oswald"/>
                <a:cs typeface="Oswald"/>
                <a:sym typeface="Oswald"/>
              </a:rPr>
              <a:t>what works</a:t>
            </a:r>
            <a:r>
              <a:rPr lang="en-US" sz="4800">
                <a:solidFill>
                  <a:srgbClr val="FFFFFF"/>
                </a:solidFill>
                <a:latin typeface="Oswald"/>
                <a:ea typeface="Oswald"/>
                <a:cs typeface="Oswald"/>
                <a:sym typeface="Oswald"/>
              </a:rPr>
              <a:t> and </a:t>
            </a:r>
            <a:r>
              <a:rPr lang="en-US" sz="4800">
                <a:solidFill>
                  <a:srgbClr val="FF9900"/>
                </a:solidFill>
                <a:latin typeface="Oswald"/>
                <a:ea typeface="Oswald"/>
                <a:cs typeface="Oswald"/>
                <a:sym typeface="Oswald"/>
              </a:rPr>
              <a:t>what does not</a:t>
            </a:r>
            <a:endParaRPr sz="4800">
              <a:solidFill>
                <a:srgbClr val="FF9900"/>
              </a:solidFill>
              <a:latin typeface="Oswald"/>
              <a:ea typeface="Oswald"/>
              <a:cs typeface="Oswald"/>
              <a:sym typeface="Oswald"/>
            </a:endParaRPr>
          </a:p>
        </p:txBody>
      </p:sp>
      <p:sp>
        <p:nvSpPr>
          <p:cNvPr descr="Translations" id="310" name="Google Shape;310;p56"/>
          <p:cNvSpPr txBox="1"/>
          <p:nvPr/>
        </p:nvSpPr>
        <p:spPr>
          <a:xfrm>
            <a:off x="4114800" y="0"/>
            <a:ext cx="50292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የሚሰራውን እና የማይሰራውን ለማየት አቀራረቦቹን ይመልከቱ</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شاهد العروض التقديمية لمعرفة ما ينجح وما لا ينجح</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Mireu les presentacions per veure què funciona i què no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观看演示，了解哪些方法有效，哪些无效。</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ارائه‌ها را تماشا کنید تا ببینید چه چیزی مؤثر است و چه چیزی مؤثر نیست</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प्रस्तुतियाँ देखकर पता करें कि क्या काम करता है और क्या नहीं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プレゼンテーションを見て、何がうまくいって何がうまくいかないかを確認します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프레젠테이션을 시청하여 무엇이 효과적이고 무엇이 효과적이지 않은지 확인하세요.</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Li pêşkêşiyan temaşe bikin da ku bibînin ka çi dixebite û çi naxebite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Assista às apresentações para ver o que funciona e o que não funciona.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ਪੇਸ਼ਕਾਰੀਆਂ ਦੇਖੋ ਕਿ ਕੀ ਕੰਮ ਕਰਦਾ ਹੈ ਅਤੇ ਕੀ ਨਹੀਂ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Посмотрите презентации, чтобы увидеть, что работает, а что нет.</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Daawo bandhigyada si aad u aragto waxa shaqeeya iyo waxa aan shaqayn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Mira las presentaciones para ver qué funciona y qué no.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Tazama mawasilisho ili kuona ni nini kinachofanya kazi na kisichofanya kazi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Panoorin ang mga presentasyon upang makita kung ano ang gumagana at kung ano ang hindi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Neyin işe yarayıp neyin yaramadığını görmek için sunumları izleyin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Перегляньте презентації, щоб побачити, що працює, а що ні</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Xem các bài thuyết trình để biết điều gì hiệu quả và điều gì không</a:t>
            </a:r>
            <a:endParaRPr sz="1800">
              <a:solidFill>
                <a:schemeClr val="accent3"/>
              </a:solidFill>
              <a:latin typeface="Average"/>
              <a:ea typeface="Average"/>
              <a:cs typeface="Average"/>
              <a:sym typeface="Averag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descr="Translations" id="315" name="Google Shape;315;p57"/>
          <p:cNvSpPr txBox="1"/>
          <p:nvPr/>
        </p:nvSpPr>
        <p:spPr>
          <a:xfrm>
            <a:off x="0" y="0"/>
            <a:ext cx="32004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800">
                <a:solidFill>
                  <a:srgbClr val="FFFFFF"/>
                </a:solidFill>
                <a:latin typeface="Oswald"/>
                <a:ea typeface="Oswald"/>
                <a:cs typeface="Oswald"/>
                <a:sym typeface="Oswald"/>
              </a:rPr>
              <a:t>Use quality, </a:t>
            </a:r>
            <a:r>
              <a:rPr lang="en-US" sz="4800">
                <a:solidFill>
                  <a:srgbClr val="00FF00"/>
                </a:solidFill>
                <a:latin typeface="Oswald"/>
                <a:ea typeface="Oswald"/>
                <a:cs typeface="Oswald"/>
                <a:sym typeface="Oswald"/>
              </a:rPr>
              <a:t>realistic reference photos</a:t>
            </a:r>
            <a:r>
              <a:rPr lang="en-US" sz="4800">
                <a:solidFill>
                  <a:srgbClr val="FFFFFF"/>
                </a:solidFill>
                <a:latin typeface="Oswald"/>
                <a:ea typeface="Oswald"/>
                <a:cs typeface="Oswald"/>
                <a:sym typeface="Oswald"/>
              </a:rPr>
              <a:t> and avoid </a:t>
            </a:r>
            <a:r>
              <a:rPr lang="en-US" sz="4800">
                <a:solidFill>
                  <a:srgbClr val="FF9900"/>
                </a:solidFill>
                <a:latin typeface="Oswald"/>
                <a:ea typeface="Oswald"/>
                <a:cs typeface="Oswald"/>
                <a:sym typeface="Oswald"/>
              </a:rPr>
              <a:t>working from memory</a:t>
            </a:r>
            <a:endParaRPr sz="4800">
              <a:solidFill>
                <a:srgbClr val="FF9900"/>
              </a:solidFill>
              <a:latin typeface="Oswald"/>
              <a:ea typeface="Oswald"/>
              <a:cs typeface="Oswald"/>
              <a:sym typeface="Oswald"/>
            </a:endParaRPr>
          </a:p>
        </p:txBody>
      </p:sp>
      <p:sp>
        <p:nvSpPr>
          <p:cNvPr descr="Translations" id="316" name="Google Shape;316;p57"/>
          <p:cNvSpPr txBox="1"/>
          <p:nvPr/>
        </p:nvSpPr>
        <p:spPr>
          <a:xfrm>
            <a:off x="3200400" y="0"/>
            <a:ext cx="5943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AAAAAA"/>
                </a:solidFill>
                <a:latin typeface="Average"/>
                <a:ea typeface="Average"/>
                <a:cs typeface="Average"/>
                <a:sym typeface="Average"/>
              </a:rPr>
              <a:t>ጥራት ያላቸውን የማጣቀሻ ፎቶዎችን ይጠቀሙ እና ከማህደረ ትውስታ ስራን ያስወግዱ</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استخدم صورًا مرجعية عالية الجودة وواقعية وتجنب العمل من الذاكرة</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Utilitzeu fotos de referència realistes i de qualitat, i eviteu treballar de memòria.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使用高质量、逼真的参考照片，避免凭记忆作画。</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از عکس‌های مرجع با کیفیت و واقع‌گرایانه استفاده کنید و از کار کردن بر اساس حافظه خودداری کنید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गुणवत्तापूर्ण, यथार्थवादी संदर्भ फ़ोटो का उपयोग करें और याददाश्त से काम करने से बचें</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高品質でリアルな参考写真を使用し、記憶に頼って作業することは避けましょう。</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고품질의 사실적인 참고 사진을 사용하고 기억에 의존하여 작업하지 마십시오.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Wêneyên referansê yên bi kalîte û rastîn bikar bînin û ji xebata li ser jibîrê dûr bisekinin.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Use fotos de referência realistas e de qualidade, e evite trabalhar de memória.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ਗੁਣਵੱਤਾ ਵਾਲੀਆਂ, ਯਥਾਰਥਵਾਦੀ ਹਵਾਲਾ ਫੋਟੋਆਂ ਦੀ ਵਰਤੋਂ ਕਰੋ ਅਤੇ ਯਾਦਾਸ਼ਤ ਤੋਂ ਕੰਮ ਕਰਨ ਤੋਂ ਬਚੋ।</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Используйте качественные, реалистичные референсные фотографии и избегайте работы по памяти.</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Isticmaal sawiro tixraac oo tayo leh, kana fogow shaqada xusuusta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Utiliza fotografías de referencia realistas y de buena calidad, y evita trabajar de memoria.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Tumia picha za marejeleo bora na za kweli na uepuke kufanya kazi kutoka kwa kumbukumbu</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Gumamit ng de-kalidad, makatotohanang mga reference na larawan at iwasang magtrabaho mula sa memorya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Kaliteli, gerçekçi referans fotoğrafları kullanın ve hafızadan çalışmaktan kaçının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Використовуйте якісні, реалістичні фотографії-довідники та уникайте роботи по пам'яті</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Sử dụng ảnh tham khảo chất lượng, chân thực và tránh làm việc theo trí nhớ</a:t>
            </a:r>
            <a:endParaRPr sz="1700">
              <a:solidFill>
                <a:schemeClr val="accent3"/>
              </a:solidFill>
              <a:latin typeface="Average"/>
              <a:ea typeface="Average"/>
              <a:cs typeface="Average"/>
              <a:sym typeface="Averag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descr="Translations" id="321" name="Google Shape;321;p58"/>
          <p:cNvSpPr txBox="1"/>
          <p:nvPr/>
        </p:nvSpPr>
        <p:spPr>
          <a:xfrm>
            <a:off x="0" y="0"/>
            <a:ext cx="32004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800">
                <a:solidFill>
                  <a:srgbClr val="FFFFFF"/>
                </a:solidFill>
                <a:latin typeface="Oswald"/>
                <a:ea typeface="Oswald"/>
                <a:cs typeface="Oswald"/>
                <a:sym typeface="Oswald"/>
              </a:rPr>
              <a:t>Use your class time to </a:t>
            </a:r>
            <a:r>
              <a:rPr lang="en-US" sz="4800">
                <a:solidFill>
                  <a:srgbClr val="00FF00"/>
                </a:solidFill>
                <a:latin typeface="Oswald"/>
                <a:ea typeface="Oswald"/>
                <a:cs typeface="Oswald"/>
                <a:sym typeface="Oswald"/>
              </a:rPr>
              <a:t>work</a:t>
            </a:r>
            <a:r>
              <a:rPr lang="en-US" sz="4800">
                <a:solidFill>
                  <a:srgbClr val="FFFFFF"/>
                </a:solidFill>
                <a:latin typeface="Oswald"/>
                <a:ea typeface="Oswald"/>
                <a:cs typeface="Oswald"/>
                <a:sym typeface="Oswald"/>
              </a:rPr>
              <a:t>. </a:t>
            </a:r>
            <a:endParaRPr sz="4800">
              <a:solidFill>
                <a:srgbClr val="FFFFFF"/>
              </a:solidFill>
              <a:latin typeface="Oswald"/>
              <a:ea typeface="Oswald"/>
              <a:cs typeface="Oswald"/>
              <a:sym typeface="Oswald"/>
            </a:endParaRPr>
          </a:p>
          <a:p>
            <a:pPr indent="0" lvl="0" marL="0" rtl="0" algn="ctr">
              <a:spcBef>
                <a:spcPts val="0"/>
              </a:spcBef>
              <a:spcAft>
                <a:spcPts val="0"/>
              </a:spcAft>
              <a:buNone/>
            </a:pPr>
            <a:r>
              <a:t/>
            </a:r>
            <a:endParaRPr sz="4800">
              <a:solidFill>
                <a:srgbClr val="FFFFFF"/>
              </a:solidFill>
              <a:latin typeface="Oswald"/>
              <a:ea typeface="Oswald"/>
              <a:cs typeface="Oswald"/>
              <a:sym typeface="Oswald"/>
            </a:endParaRPr>
          </a:p>
          <a:p>
            <a:pPr indent="0" lvl="0" marL="0" rtl="0" algn="ctr">
              <a:spcBef>
                <a:spcPts val="0"/>
              </a:spcBef>
              <a:spcAft>
                <a:spcPts val="0"/>
              </a:spcAft>
              <a:buNone/>
            </a:pPr>
            <a:r>
              <a:rPr lang="en-US" sz="4800">
                <a:solidFill>
                  <a:srgbClr val="FFFFFF"/>
                </a:solidFill>
                <a:latin typeface="Oswald"/>
                <a:ea typeface="Oswald"/>
                <a:cs typeface="Oswald"/>
                <a:sym typeface="Oswald"/>
              </a:rPr>
              <a:t>Help your friends </a:t>
            </a:r>
            <a:r>
              <a:rPr lang="en-US" sz="4800">
                <a:solidFill>
                  <a:srgbClr val="00FF00"/>
                </a:solidFill>
                <a:latin typeface="Oswald"/>
                <a:ea typeface="Oswald"/>
                <a:cs typeface="Oswald"/>
                <a:sym typeface="Oswald"/>
              </a:rPr>
              <a:t>stay focused</a:t>
            </a:r>
            <a:r>
              <a:rPr lang="en-US" sz="4800">
                <a:solidFill>
                  <a:srgbClr val="FFFFFF"/>
                </a:solidFill>
                <a:latin typeface="Oswald"/>
                <a:ea typeface="Oswald"/>
                <a:cs typeface="Oswald"/>
                <a:sym typeface="Oswald"/>
              </a:rPr>
              <a:t>. </a:t>
            </a:r>
            <a:endParaRPr sz="4800">
              <a:solidFill>
                <a:srgbClr val="FFFFFF"/>
              </a:solidFill>
              <a:latin typeface="Oswald"/>
              <a:ea typeface="Oswald"/>
              <a:cs typeface="Oswald"/>
              <a:sym typeface="Oswald"/>
            </a:endParaRPr>
          </a:p>
        </p:txBody>
      </p:sp>
      <p:sp>
        <p:nvSpPr>
          <p:cNvPr descr="Translations" id="322" name="Google Shape;322;p58"/>
          <p:cNvSpPr txBox="1"/>
          <p:nvPr/>
        </p:nvSpPr>
        <p:spPr>
          <a:xfrm>
            <a:off x="3200400" y="0"/>
            <a:ext cx="5943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AAAAAA"/>
                </a:solidFill>
                <a:latin typeface="Average"/>
                <a:ea typeface="Average"/>
                <a:cs typeface="Average"/>
                <a:sym typeface="Average"/>
              </a:rPr>
              <a:t>ለመስራት የክፍል ጊዜዎን ይጠቀሙ። ጓደኞችዎ ትኩረት እንዲያደርጉ እርዷቸው። </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استغل وقتك الدراسي للعمل. ساعد أصدقاءك على التركيز.</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Aprofita el temps de classe per treballar. Ajuda els teus amics a mantenir-se concentrats.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利用课堂时间学习。帮助你的同学集中注意力。</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از وقت کلاس خود برای کار استفاده کنید. به دوستانتان کمک کنید تا تمرکز خود را حفظ کنند.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अपनी कक्षा के समय का उपयोग काम करने में करें। अपने दोस्तों को ध्यान केंद्रित करने में मदद करें।</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授業時間を活用して勉強しましょう。友達が集中できるようサポートしましょう。</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수업 시간을 활용해 공부하세요. 친구들이 집중할 수 있도록 도와주세요.</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Demjimêra dersa xwe ji bo xebatê bi kar bîne. Alîkariya hevalên xwe bike ku baldar bimînin.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Use o tempo de aula para trabalhar. Ajude seus amigos a se manterem concentrados.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ਆਪਣੇ ਕਲਾਸ ਦੇ ਸਮੇਂ ਨੂੰ ਕੰਮ 'ਤੇ ਲਗਾਓ। ਆਪਣੇ ਦੋਸਤਾਂ ਨੂੰ ਧਿਆਨ ਕੇਂਦਰਿਤ ਰੱਖਣ ਵਿੱਚ ਮਦਦ ਕਰੋ।</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Используйте время урока для работы. Помогите друзьям сосредоточиться.</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Isticmaal wakhtiga fasalka si aad u shaqeyso. Ka caawi saaxiibadaa inay diirada saaraan. </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Aprovecha el tiempo de clase para trabajar. Ayuda a tus amigos a mantenerse concentrados.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Tumia muda wako wa darasa kufanya kazi. Wasaidie marafiki zako wawe makini. </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Gamitin ang oras ng iyong klase sa trabaho. Tulungan ang iyong mga kaibigan na manatiling nakatutok. </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Ders saatlerinizi çalışarak değerlendirin. Arkadaşlarınızın odaklanmalarına yardımcı olun.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Використовуйте свій час у класі для роботи. Допомагайте друзям залишатися зосередженими.</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Hãy tận dụng thời gian học để làm bài tập. Giúp bạn bè tập trung hơn.</a:t>
            </a:r>
            <a:endParaRPr sz="1700">
              <a:solidFill>
                <a:schemeClr val="accent3"/>
              </a:solidFill>
              <a:latin typeface="Average"/>
              <a:ea typeface="Average"/>
              <a:cs typeface="Average"/>
              <a:sym typeface="Averag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graphicFrame>
        <p:nvGraphicFramePr>
          <p:cNvPr id="327" name="Google Shape;327;p59"/>
          <p:cNvGraphicFramePr/>
          <p:nvPr/>
        </p:nvGraphicFramePr>
        <p:xfrm>
          <a:off x="749600" y="62350"/>
          <a:ext cx="3000000" cy="3000000"/>
        </p:xfrm>
        <a:graphic>
          <a:graphicData uri="http://schemas.openxmlformats.org/drawingml/2006/table">
            <a:tbl>
              <a:tblPr>
                <a:noFill/>
                <a:tableStyleId>{C0E698E7-A567-4633-AB5A-15E0F4A4B1BB}</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US"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US"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US"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US"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US"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US"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US"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US"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US"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1056600">
                <a:tc>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Start the </a:t>
                      </a:r>
                      <a:br>
                        <a:rPr lang="en-US" sz="2000">
                          <a:solidFill>
                            <a:srgbClr val="6AA84F"/>
                          </a:solidFill>
                          <a:latin typeface="Oswald"/>
                          <a:ea typeface="Oswald"/>
                          <a:cs typeface="Oswald"/>
                          <a:sym typeface="Oswald"/>
                        </a:rPr>
                      </a:br>
                      <a:r>
                        <a:rPr lang="en-US" sz="2000">
                          <a:solidFill>
                            <a:srgbClr val="6AA84F"/>
                          </a:solidFill>
                          <a:latin typeface="Oswald"/>
                          <a:ea typeface="Oswald"/>
                          <a:cs typeface="Oswald"/>
                          <a:sym typeface="Oswald"/>
                        </a:rPr>
                        <a:t>good copy</a:t>
                      </a:r>
                      <a:br>
                        <a:rPr lang="en-US" sz="2000">
                          <a:solidFill>
                            <a:srgbClr val="6AA84F"/>
                          </a:solidFill>
                          <a:latin typeface="Oswald"/>
                          <a:ea typeface="Oswald"/>
                          <a:cs typeface="Oswald"/>
                          <a:sym typeface="Oswald"/>
                        </a:rPr>
                      </a:br>
                      <a:r>
                        <a:rPr lang="en-US" sz="2000">
                          <a:solidFill>
                            <a:srgbClr val="B7B7B7"/>
                          </a:solidFill>
                          <a:latin typeface="Oswald"/>
                          <a:ea typeface="Oswald"/>
                          <a:cs typeface="Oswald"/>
                          <a:sym typeface="Oswald"/>
                        </a:rPr>
                        <a:t>Report cards </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18</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US"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US"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US"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US"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US" sz="1800">
                          <a:solidFill>
                            <a:srgbClr val="B7B7B7"/>
                          </a:solidFill>
                          <a:latin typeface="Oswald"/>
                          <a:ea typeface="Oswald"/>
                          <a:cs typeface="Oswald"/>
                          <a:sym typeface="Oswald"/>
                        </a:rPr>
                        <a:t>PD day / </a:t>
                      </a:r>
                      <a:br>
                        <a:rPr lang="en-US" sz="1800">
                          <a:solidFill>
                            <a:srgbClr val="B7B7B7"/>
                          </a:solidFill>
                          <a:latin typeface="Oswald"/>
                          <a:ea typeface="Oswald"/>
                          <a:cs typeface="Oswald"/>
                          <a:sym typeface="Oswald"/>
                        </a:rPr>
                      </a:br>
                      <a:r>
                        <a:rPr lang="en-US"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graphicFrame>
        <p:nvGraphicFramePr>
          <p:cNvPr id="332" name="Google Shape;332;p60"/>
          <p:cNvGraphicFramePr/>
          <p:nvPr/>
        </p:nvGraphicFramePr>
        <p:xfrm>
          <a:off x="0" y="0"/>
          <a:ext cx="3000000" cy="3000000"/>
        </p:xfrm>
        <a:graphic>
          <a:graphicData uri="http://schemas.openxmlformats.org/drawingml/2006/table">
            <a:tbl>
              <a:tblPr>
                <a:noFill/>
                <a:tableStyleId>{F53B29CD-5599-48E3-B4B7-FD167038DB07}</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US"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US">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marR="0" rtl="0" algn="ctr">
                        <a:lnSpc>
                          <a:spcPct val="100000"/>
                        </a:lnSpc>
                        <a:spcBef>
                          <a:spcPts val="0"/>
                        </a:spcBef>
                        <a:spcAft>
                          <a:spcPts val="0"/>
                        </a:spcAft>
                        <a:buNone/>
                      </a:pPr>
                      <a:r>
                        <a:rPr b="1" lang="en-US">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marR="0" rtl="0" algn="ctr">
                        <a:lnSpc>
                          <a:spcPct val="100000"/>
                        </a:lnSpc>
                        <a:spcBef>
                          <a:spcPts val="0"/>
                        </a:spcBef>
                        <a:spcAft>
                          <a:spcPts val="0"/>
                        </a:spcAft>
                        <a:buNone/>
                      </a:pPr>
                      <a:r>
                        <a:rPr b="1" lang="en-US">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a:txBody>
                    <a:bodyPr/>
                    <a:lstStyle/>
                    <a:p>
                      <a:pPr indent="0" lvl="0" marL="0" marR="0" rtl="0" algn="ctr">
                        <a:lnSpc>
                          <a:spcPct val="100000"/>
                        </a:lnSpc>
                        <a:spcBef>
                          <a:spcPts val="0"/>
                        </a:spcBef>
                        <a:spcAft>
                          <a:spcPts val="0"/>
                        </a:spcAft>
                        <a:buNone/>
                      </a:pPr>
                      <a:r>
                        <a:rPr b="1" lang="en-US">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US">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US">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marR="0" rtl="0" algn="ctr">
                        <a:lnSpc>
                          <a:spcPct val="100000"/>
                        </a:lnSpc>
                        <a:spcBef>
                          <a:spcPts val="0"/>
                        </a:spcBef>
                        <a:spcAft>
                          <a:spcPts val="0"/>
                        </a:spcAft>
                        <a:buNone/>
                      </a:pPr>
                      <a:r>
                        <a:rPr b="1" lang="en-US">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US">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US"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US"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US"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US"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US"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US"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US"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US"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US"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descr="All text" id="337" name="Google Shape;337;p61"/>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US"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US" sz="1600">
                <a:solidFill>
                  <a:srgbClr val="FFFFFF"/>
                </a:solidFill>
                <a:latin typeface="Open Sans"/>
                <a:ea typeface="Open Sans"/>
                <a:cs typeface="Open Sans"/>
                <a:sym typeface="Open Sans"/>
              </a:rPr>
              <a:t>Quality of observation: </a:t>
            </a:r>
            <a:r>
              <a:rPr lang="en-US" sz="1600">
                <a:solidFill>
                  <a:srgbClr val="D9D9D9"/>
                </a:solidFill>
                <a:latin typeface="Open Sans"/>
                <a:ea typeface="Open Sans"/>
                <a:cs typeface="Open Sans"/>
                <a:sym typeface="Open Sans"/>
              </a:rPr>
              <a:t>Careful detail, proportion, and shading with the goal of </a:t>
            </a:r>
            <a:r>
              <a:rPr b="1" lang="en-US"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US" sz="1500">
                <a:solidFill>
                  <a:srgbClr val="FFFFFF"/>
                </a:solidFill>
                <a:latin typeface="Open Sans"/>
                <a:ea typeface="Open Sans"/>
                <a:cs typeface="Open Sans"/>
                <a:sym typeface="Open Sans"/>
              </a:rPr>
              <a:t>Quality of painting technique: </a:t>
            </a:r>
            <a:r>
              <a:rPr lang="en-US" sz="1500">
                <a:solidFill>
                  <a:srgbClr val="D9D9D9"/>
                </a:solidFill>
                <a:latin typeface="Open Sans"/>
                <a:ea typeface="Open Sans"/>
                <a:cs typeface="Open Sans"/>
                <a:sym typeface="Open Sans"/>
              </a:rPr>
              <a:t>Excellent </a:t>
            </a:r>
            <a:r>
              <a:rPr b="1" lang="en-US" sz="1500">
                <a:solidFill>
                  <a:srgbClr val="00FF00"/>
                </a:solidFill>
                <a:latin typeface="Open Sans"/>
                <a:ea typeface="Open Sans"/>
                <a:cs typeface="Open Sans"/>
                <a:sym typeface="Open Sans"/>
              </a:rPr>
              <a:t>colour mixing</a:t>
            </a:r>
            <a:r>
              <a:rPr lang="en-US" sz="1500">
                <a:solidFill>
                  <a:srgbClr val="D9D9D9"/>
                </a:solidFill>
                <a:latin typeface="Open Sans"/>
                <a:ea typeface="Open Sans"/>
                <a:cs typeface="Open Sans"/>
                <a:sym typeface="Open Sans"/>
              </a:rPr>
              <a:t>, blending, </a:t>
            </a:r>
            <a:r>
              <a:rPr b="1" lang="en-US" sz="1500">
                <a:solidFill>
                  <a:srgbClr val="00FF00"/>
                </a:solidFill>
                <a:latin typeface="Open Sans"/>
                <a:ea typeface="Open Sans"/>
                <a:cs typeface="Open Sans"/>
                <a:sym typeface="Open Sans"/>
              </a:rPr>
              <a:t>brushwork</a:t>
            </a:r>
            <a:r>
              <a:rPr lang="en-US" sz="1500">
                <a:solidFill>
                  <a:srgbClr val="D9D9D9"/>
                </a:solidFill>
                <a:latin typeface="Open Sans"/>
                <a:ea typeface="Open Sans"/>
                <a:cs typeface="Open Sans"/>
                <a:sym typeface="Open Sans"/>
              </a:rPr>
              <a:t>, and </a:t>
            </a:r>
            <a:r>
              <a:rPr b="1" lang="en-US" sz="1500">
                <a:solidFill>
                  <a:srgbClr val="00FF00"/>
                </a:solidFill>
                <a:latin typeface="Open Sans"/>
                <a:ea typeface="Open Sans"/>
                <a:cs typeface="Open Sans"/>
                <a:sym typeface="Open Sans"/>
              </a:rPr>
              <a:t>texture</a:t>
            </a:r>
            <a:r>
              <a:rPr lang="en-US"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US" sz="1450">
                <a:solidFill>
                  <a:srgbClr val="FFFFFF"/>
                </a:solidFill>
                <a:latin typeface="Open Sans"/>
                <a:ea typeface="Open Sans"/>
                <a:cs typeface="Open Sans"/>
                <a:sym typeface="Open Sans"/>
              </a:rPr>
              <a:t>Composition: </a:t>
            </a:r>
            <a:r>
              <a:rPr lang="en-US" sz="1450">
                <a:solidFill>
                  <a:srgbClr val="D9D9D9"/>
                </a:solidFill>
                <a:latin typeface="Open Sans"/>
                <a:ea typeface="Open Sans"/>
                <a:cs typeface="Open Sans"/>
                <a:sym typeface="Open Sans"/>
              </a:rPr>
              <a:t>Creating a full, well-balanced, non-central composition with a</a:t>
            </a:r>
            <a:r>
              <a:rPr b="1" lang="en-US"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338" name="Google Shape;338;p61"/>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US">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US">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339" name="Google Shape;339;p61"/>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340" name="Google Shape;340;p61"/>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341" name="Google Shape;341;p61"/>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US">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US">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342" name="Google Shape;342;p61"/>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343" name="Google Shape;343;p61"/>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344" name="Google Shape;344;p61"/>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US">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US">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345" name="Google Shape;345;p61"/>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346" name="Google Shape;346;p61"/>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US">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descr="Title" id="351" name="Google Shape;351;p62"/>
          <p:cNvSpPr txBox="1"/>
          <p:nvPr/>
        </p:nvSpPr>
        <p:spPr>
          <a:xfrm>
            <a:off x="311700" y="36476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FFFFFF"/>
                </a:solidFill>
                <a:latin typeface="Oswald"/>
                <a:ea typeface="Oswald"/>
                <a:cs typeface="Oswald"/>
                <a:sym typeface="Oswald"/>
              </a:rPr>
              <a:t>A reminder from our Principal:</a:t>
            </a:r>
            <a:endParaRPr sz="3000">
              <a:solidFill>
                <a:srgbClr val="FFFFFF"/>
              </a:solidFill>
              <a:latin typeface="Oswald"/>
              <a:ea typeface="Oswald"/>
              <a:cs typeface="Oswald"/>
              <a:sym typeface="Oswald"/>
            </a:endParaRPr>
          </a:p>
        </p:txBody>
      </p:sp>
      <p:sp>
        <p:nvSpPr>
          <p:cNvPr descr="Translations" id="352" name="Google Shape;352;p62"/>
          <p:cNvSpPr txBox="1"/>
          <p:nvPr/>
        </p:nvSpPr>
        <p:spPr>
          <a:xfrm>
            <a:off x="311700" y="1308033"/>
            <a:ext cx="8520600" cy="4555200"/>
          </a:xfrm>
          <a:prstGeom prst="rect">
            <a:avLst/>
          </a:prstGeom>
          <a:noFill/>
          <a:ln>
            <a:noFill/>
          </a:ln>
        </p:spPr>
        <p:txBody>
          <a:bodyPr anchorCtr="0" anchor="t" bIns="91425" lIns="91425" spcFirstLastPara="1" rIns="91425" wrap="square" tIns="91425">
            <a:noAutofit/>
          </a:bodyPr>
          <a:lstStyle/>
          <a:p>
            <a:pPr indent="-387350" lvl="0" marL="457200" rtl="0" algn="l">
              <a:lnSpc>
                <a:spcPct val="115000"/>
              </a:lnSpc>
              <a:spcBef>
                <a:spcPts val="0"/>
              </a:spcBef>
              <a:spcAft>
                <a:spcPts val="0"/>
              </a:spcAft>
              <a:buClr>
                <a:srgbClr val="CACACA"/>
              </a:buClr>
              <a:buSzPts val="2500"/>
              <a:buFont typeface="Average"/>
              <a:buChar char="●"/>
            </a:pPr>
            <a:r>
              <a:rPr lang="en-US" sz="2500">
                <a:solidFill>
                  <a:srgbClr val="CACACA"/>
                </a:solidFill>
                <a:latin typeface="Average"/>
                <a:ea typeface="Average"/>
                <a:cs typeface="Average"/>
                <a:sym typeface="Average"/>
              </a:rPr>
              <a:t>Cell phones </a:t>
            </a:r>
            <a:r>
              <a:rPr b="1" lang="en-US" sz="2500">
                <a:solidFill>
                  <a:srgbClr val="00FF00"/>
                </a:solidFill>
                <a:latin typeface="Average"/>
                <a:ea typeface="Average"/>
                <a:cs typeface="Average"/>
                <a:sym typeface="Average"/>
              </a:rPr>
              <a:t>MUST </a:t>
            </a:r>
            <a:r>
              <a:rPr lang="en-US" sz="2500">
                <a:solidFill>
                  <a:srgbClr val="CACACA"/>
                </a:solidFill>
                <a:latin typeface="Average"/>
                <a:ea typeface="Average"/>
                <a:cs typeface="Average"/>
                <a:sym typeface="Average"/>
              </a:rPr>
              <a:t>be powered off at the beginning of every class and cannot be used during instructional time - including in the hallways.</a:t>
            </a:r>
            <a:br>
              <a:rPr lang="en-US" sz="2500">
                <a:solidFill>
                  <a:srgbClr val="CACACA"/>
                </a:solidFill>
                <a:latin typeface="Average"/>
                <a:ea typeface="Average"/>
                <a:cs typeface="Average"/>
                <a:sym typeface="Average"/>
              </a:rPr>
            </a:br>
            <a:endParaRPr sz="2500">
              <a:solidFill>
                <a:srgbClr val="CACACA"/>
              </a:solidFill>
              <a:latin typeface="Average"/>
              <a:ea typeface="Average"/>
              <a:cs typeface="Average"/>
              <a:sym typeface="Average"/>
            </a:endParaRPr>
          </a:p>
          <a:p>
            <a:pPr indent="-387350" lvl="0" marL="457200" rtl="0" algn="l">
              <a:lnSpc>
                <a:spcPct val="115000"/>
              </a:lnSpc>
              <a:spcBef>
                <a:spcPts val="0"/>
              </a:spcBef>
              <a:spcAft>
                <a:spcPts val="0"/>
              </a:spcAft>
              <a:buClr>
                <a:srgbClr val="CACACA"/>
              </a:buClr>
              <a:buSzPts val="2500"/>
              <a:buFont typeface="Average"/>
              <a:buChar char="●"/>
            </a:pPr>
            <a:r>
              <a:rPr lang="en-US" sz="2500">
                <a:solidFill>
                  <a:srgbClr val="CACACA"/>
                </a:solidFill>
                <a:latin typeface="Average"/>
                <a:ea typeface="Average"/>
                <a:cs typeface="Average"/>
                <a:sym typeface="Average"/>
              </a:rPr>
              <a:t>Students found to have their cellphones in any </a:t>
            </a:r>
            <a:r>
              <a:rPr b="1" lang="en-US" sz="2500">
                <a:solidFill>
                  <a:srgbClr val="00FF00"/>
                </a:solidFill>
                <a:latin typeface="Average"/>
                <a:ea typeface="Average"/>
                <a:cs typeface="Average"/>
                <a:sym typeface="Average"/>
              </a:rPr>
              <a:t>washroom </a:t>
            </a:r>
            <a:r>
              <a:rPr lang="en-US" sz="2500">
                <a:solidFill>
                  <a:srgbClr val="CACACA"/>
                </a:solidFill>
                <a:latin typeface="Average"/>
                <a:ea typeface="Average"/>
                <a:cs typeface="Average"/>
                <a:sym typeface="Average"/>
              </a:rPr>
              <a:t>or change room will be immediately referred to administration and asked to leave school grounds.</a:t>
            </a:r>
            <a:br>
              <a:rPr lang="en-US" sz="2500">
                <a:solidFill>
                  <a:srgbClr val="CACACA"/>
                </a:solidFill>
                <a:latin typeface="Average"/>
                <a:ea typeface="Average"/>
                <a:cs typeface="Average"/>
                <a:sym typeface="Average"/>
              </a:rPr>
            </a:br>
            <a:endParaRPr sz="2500">
              <a:solidFill>
                <a:srgbClr val="CACACA"/>
              </a:solidFill>
              <a:latin typeface="Average"/>
              <a:ea typeface="Average"/>
              <a:cs typeface="Average"/>
              <a:sym typeface="Average"/>
            </a:endParaRPr>
          </a:p>
          <a:p>
            <a:pPr indent="-387350" lvl="0" marL="457200" rtl="0" algn="l">
              <a:lnSpc>
                <a:spcPct val="115000"/>
              </a:lnSpc>
              <a:spcBef>
                <a:spcPts val="0"/>
              </a:spcBef>
              <a:spcAft>
                <a:spcPts val="0"/>
              </a:spcAft>
              <a:buClr>
                <a:srgbClr val="CACACA"/>
              </a:buClr>
              <a:buSzPts val="2500"/>
              <a:buFont typeface="Average"/>
              <a:buChar char="●"/>
            </a:pPr>
            <a:r>
              <a:rPr lang="en-US" sz="2500">
                <a:solidFill>
                  <a:srgbClr val="CACACA"/>
                </a:solidFill>
                <a:latin typeface="Average"/>
                <a:ea typeface="Average"/>
                <a:cs typeface="Average"/>
                <a:sym typeface="Average"/>
              </a:rPr>
              <a:t>Students in grades 11 and 12 who have an off-block may only use their phones when they are in the </a:t>
            </a:r>
            <a:r>
              <a:rPr b="1" lang="en-US" sz="2500">
                <a:solidFill>
                  <a:srgbClr val="00FF00"/>
                </a:solidFill>
                <a:latin typeface="Average"/>
                <a:ea typeface="Average"/>
                <a:cs typeface="Average"/>
                <a:sym typeface="Average"/>
              </a:rPr>
              <a:t>cafeteria or library.</a:t>
            </a:r>
            <a:endParaRPr b="1" sz="2500">
              <a:solidFill>
                <a:srgbClr val="00FF00"/>
              </a:solidFill>
              <a:latin typeface="Average"/>
              <a:ea typeface="Average"/>
              <a:cs typeface="Average"/>
              <a:sym typeface="Averag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descr="Translations" id="357" name="Google Shape;357;p63"/>
          <p:cNvSpPr txBox="1"/>
          <p:nvPr/>
        </p:nvSpPr>
        <p:spPr>
          <a:xfrm>
            <a:off x="4571925" y="0"/>
            <a:ext cx="457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50">
                <a:solidFill>
                  <a:srgbClr val="AAAAAA"/>
                </a:solidFill>
                <a:latin typeface="Average"/>
                <a:ea typeface="Average"/>
                <a:cs typeface="Average"/>
                <a:sym typeface="Average"/>
              </a:rPr>
              <a:t>በእያንዳንዱ ክፍል መጨረሻ ላይ የስራ ቦታዎ ንጹህ መሆን አለመሆኑን እቀዳለሁ።</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US" sz="1250">
                <a:solidFill>
                  <a:srgbClr val="AAAAAA"/>
                </a:solidFill>
                <a:latin typeface="Average"/>
                <a:ea typeface="Average"/>
                <a:cs typeface="Average"/>
                <a:sym typeface="Average"/>
              </a:rPr>
              <a:t>في نهاية كل فصل، سأقوم أيضًا بتسجيل ما إذا كانت مساحة العمل الخاصة بك نظيفة</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Al final de cada classe, també anotaré si el vostre espai de treball està net.</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每节课结束时，我还会记录你的工作空间是否干净</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US" sz="1250">
                <a:solidFill>
                  <a:srgbClr val="AAAAAA"/>
                </a:solidFill>
                <a:latin typeface="Average"/>
                <a:ea typeface="Average"/>
                <a:cs typeface="Average"/>
                <a:sym typeface="Average"/>
              </a:rPr>
              <a:t>در پایان هر کلاس، من همچنین ثبت خواهم کرد که آیا فضای کاری شما تمیز است یا خیر.</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प्रत्येक कक्षा के अंत में, मैं यह भी रिकॉर्ड करूंगी कि आपका कार्यस्थल साफ़ है या नहीं</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各クラスの最後に、作業スペースが清潔かどうかも記録します。</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각 수업이 끝나면 작업 공간이 깨끗한지 여부도 기록합니다.</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Di dawiya her dersê de, ez ê tomar bikim ka cîhê karê we paqij e an na.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No final de cada aula, também registrarei se seu espaço de trabalho está limpo</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ਹਰੇਕ ਕਲਾਸ ਦੇ ਅੰਤ ਵਿੱਚ, ਮੈਂ ਇਹ ਵੀ ਰਿਕਾਰਡ ਕਰਾਂਗਾ ਕਿ ਤੁਹਾਡਾ ਕੰਮ ਕਰਨ ਵਾਲਾ ਸਥਾਨ ਸਾਫ਼ ਹੈ ਜਾਂ ਨਹੀਂ।</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В конце каждого занятия я также буду отмечать чистоту вашего рабочего места.</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Dhammaadka fasal kasta, waxaan sidoo kale duubi doonaa in goobtaada shaqadu nadiif tahay</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Al final de cada clase, también registraré si su espacio de trabajo está limpio.</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Mwishoni mwa kila darasa, nitakuwa pia nikirekodi ikiwa nafasi yako ya kazi ni safi</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Sa pagtatapos ng bawat klase, ire-record ko rin kung malinis ang iyong workspace</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Her dersin sonunda çalışma alanınızın temiz olup olmadığını da kaydedeceğim</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В кінці кожного заняття я також записуватиму, чи чисте ваше робоче місце.</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Vào cuối mỗi buổi học, tôi cũng sẽ ghi lại xem không gian làm việc của bạn có sạch sẽ không.</a:t>
            </a:r>
            <a:endParaRPr sz="1250">
              <a:solidFill>
                <a:srgbClr val="FFFFFF"/>
              </a:solidFill>
              <a:latin typeface="Oswald"/>
              <a:ea typeface="Oswald"/>
              <a:cs typeface="Oswald"/>
              <a:sym typeface="Oswald"/>
            </a:endParaRPr>
          </a:p>
        </p:txBody>
      </p:sp>
      <p:sp>
        <p:nvSpPr>
          <p:cNvPr id="358" name="Google Shape;358;p63"/>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500">
                <a:solidFill>
                  <a:srgbClr val="FFFFFF"/>
                </a:solidFill>
                <a:latin typeface="Oswald"/>
                <a:ea typeface="Oswald"/>
                <a:cs typeface="Oswald"/>
                <a:sym typeface="Oswald"/>
              </a:rPr>
              <a:t>At the end of each class, I will be recording whether your </a:t>
            </a:r>
            <a:r>
              <a:rPr lang="en-US" sz="3500">
                <a:solidFill>
                  <a:srgbClr val="00FF00"/>
                </a:solidFill>
                <a:latin typeface="Oswald"/>
                <a:ea typeface="Oswald"/>
                <a:cs typeface="Oswald"/>
                <a:sym typeface="Oswald"/>
              </a:rPr>
              <a:t>workspace is clean</a:t>
            </a:r>
            <a:endParaRPr sz="3500">
              <a:solidFill>
                <a:srgbClr val="00FF00"/>
              </a:solidFill>
              <a:latin typeface="Oswald"/>
              <a:ea typeface="Oswald"/>
              <a:cs typeface="Oswald"/>
              <a:sym typeface="Oswald"/>
            </a:endParaRPr>
          </a:p>
          <a:p>
            <a:pPr indent="0" lvl="0" marL="0" rtl="0" algn="ctr">
              <a:spcBef>
                <a:spcPts val="0"/>
              </a:spcBef>
              <a:spcAft>
                <a:spcPts val="0"/>
              </a:spcAft>
              <a:buNone/>
            </a:pPr>
            <a:r>
              <a:rPr lang="en-US" sz="3500">
                <a:solidFill>
                  <a:srgbClr val="FFFFFF"/>
                </a:solidFill>
                <a:latin typeface="Oswald"/>
                <a:ea typeface="Oswald"/>
                <a:cs typeface="Oswald"/>
                <a:sym typeface="Oswald"/>
              </a:rPr>
              <a:t>🧹🧽🧼✨🛁🚿🧴</a:t>
            </a:r>
            <a:endParaRPr sz="3500">
              <a:solidFill>
                <a:srgbClr val="FFFFFF"/>
              </a:solidFill>
              <a:latin typeface="Oswald"/>
              <a:ea typeface="Oswald"/>
              <a:cs typeface="Oswald"/>
              <a:sym typeface="Oswald"/>
            </a:endParaRPr>
          </a:p>
          <a:p>
            <a:pPr indent="0" lvl="0" marL="0" rtl="0" algn="ctr">
              <a:spcBef>
                <a:spcPts val="0"/>
              </a:spcBef>
              <a:spcAft>
                <a:spcPts val="0"/>
              </a:spcAft>
              <a:buNone/>
            </a:pPr>
            <a:r>
              <a:t/>
            </a:r>
            <a:endParaRPr sz="2300">
              <a:solidFill>
                <a:srgbClr val="FFFFFF"/>
              </a:solidFill>
              <a:latin typeface="Oswald"/>
              <a:ea typeface="Oswald"/>
              <a:cs typeface="Oswald"/>
              <a:sym typeface="Oswald"/>
            </a:endParaRPr>
          </a:p>
          <a:p>
            <a:pPr indent="0" lvl="0" marL="0" rtl="0" algn="ctr">
              <a:spcBef>
                <a:spcPts val="0"/>
              </a:spcBef>
              <a:spcAft>
                <a:spcPts val="0"/>
              </a:spcAft>
              <a:buNone/>
            </a:pPr>
            <a:r>
              <a:rPr lang="en-US" sz="2300">
                <a:solidFill>
                  <a:srgbClr val="B7B7B7"/>
                </a:solidFill>
                <a:latin typeface="Average"/>
                <a:ea typeface="Average"/>
                <a:cs typeface="Average"/>
                <a:sym typeface="Average"/>
              </a:rPr>
              <a:t>Good clean up habits are one of the things we are supposed to mark.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rPr b="1" lang="en-US" sz="2300">
                <a:solidFill>
                  <a:srgbClr val="00FF00"/>
                </a:solidFill>
                <a:latin typeface="Average"/>
                <a:ea typeface="Average"/>
                <a:cs typeface="Average"/>
                <a:sym typeface="Average"/>
              </a:rPr>
              <a:t>Throw out </a:t>
            </a:r>
            <a:r>
              <a:rPr lang="en-US" sz="2300">
                <a:solidFill>
                  <a:srgbClr val="B7B7B7"/>
                </a:solidFill>
                <a:latin typeface="Average"/>
                <a:ea typeface="Average"/>
                <a:cs typeface="Average"/>
                <a:sym typeface="Average"/>
              </a:rPr>
              <a:t>paper towels.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t/>
            </a:r>
            <a:endParaRPr sz="2300">
              <a:solidFill>
                <a:srgbClr val="B7B7B7"/>
              </a:solidFill>
              <a:latin typeface="Average"/>
              <a:ea typeface="Average"/>
              <a:cs typeface="Average"/>
              <a:sym typeface="Average"/>
            </a:endParaRPr>
          </a:p>
          <a:p>
            <a:pPr indent="0" lvl="0" marL="0" marR="0" rtl="0" algn="ctr">
              <a:lnSpc>
                <a:spcPct val="100000"/>
              </a:lnSpc>
              <a:spcBef>
                <a:spcPts val="0"/>
              </a:spcBef>
              <a:spcAft>
                <a:spcPts val="0"/>
              </a:spcAft>
              <a:buNone/>
            </a:pPr>
            <a:r>
              <a:rPr b="1" lang="en-US" sz="2300">
                <a:solidFill>
                  <a:srgbClr val="00FF00"/>
                </a:solidFill>
                <a:latin typeface="Average"/>
                <a:ea typeface="Average"/>
                <a:cs typeface="Average"/>
                <a:sym typeface="Average"/>
              </a:rPr>
              <a:t>Empty </a:t>
            </a:r>
            <a:r>
              <a:rPr lang="en-US" sz="2300">
                <a:solidFill>
                  <a:srgbClr val="B7B7B7"/>
                </a:solidFill>
                <a:latin typeface="Average"/>
                <a:ea typeface="Average"/>
                <a:cs typeface="Average"/>
                <a:sym typeface="Average"/>
              </a:rPr>
              <a:t>your water containers and </a:t>
            </a:r>
            <a:r>
              <a:rPr b="1" lang="en-US" sz="2300">
                <a:solidFill>
                  <a:srgbClr val="00FF00"/>
                </a:solidFill>
                <a:latin typeface="Average"/>
                <a:ea typeface="Average"/>
                <a:cs typeface="Average"/>
                <a:sym typeface="Average"/>
              </a:rPr>
              <a:t>stack</a:t>
            </a:r>
            <a:r>
              <a:rPr lang="en-US" sz="2300">
                <a:solidFill>
                  <a:srgbClr val="B7B7B7"/>
                </a:solidFill>
                <a:latin typeface="Average"/>
                <a:ea typeface="Average"/>
                <a:cs typeface="Average"/>
                <a:sym typeface="Average"/>
              </a:rPr>
              <a:t> them next to the sink.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t/>
            </a:r>
            <a:endParaRPr sz="2300">
              <a:solidFill>
                <a:srgbClr val="B7B7B7"/>
              </a:solidFill>
              <a:latin typeface="Average"/>
              <a:ea typeface="Average"/>
              <a:cs typeface="Average"/>
              <a:sym typeface="Average"/>
            </a:endParaRPr>
          </a:p>
          <a:p>
            <a:pPr indent="0" lvl="0" marL="0" rtl="0" algn="ctr">
              <a:spcBef>
                <a:spcPts val="0"/>
              </a:spcBef>
              <a:spcAft>
                <a:spcPts val="0"/>
              </a:spcAft>
              <a:buNone/>
            </a:pPr>
            <a:r>
              <a:rPr lang="en-US" sz="2300">
                <a:solidFill>
                  <a:srgbClr val="B7B7B7"/>
                </a:solidFill>
                <a:latin typeface="Average"/>
                <a:ea typeface="Average"/>
                <a:cs typeface="Average"/>
                <a:sym typeface="Average"/>
              </a:rPr>
              <a:t>Put your painting materials away </a:t>
            </a:r>
            <a:r>
              <a:rPr b="1" lang="en-US" sz="2300">
                <a:solidFill>
                  <a:srgbClr val="00FF00"/>
                </a:solidFill>
                <a:latin typeface="Average"/>
                <a:ea typeface="Average"/>
                <a:cs typeface="Average"/>
                <a:sym typeface="Average"/>
              </a:rPr>
              <a:t>in the cubby</a:t>
            </a:r>
            <a:r>
              <a:rPr lang="en-US" sz="2300">
                <a:solidFill>
                  <a:srgbClr val="B7B7B7"/>
                </a:solidFill>
                <a:latin typeface="Average"/>
                <a:ea typeface="Average"/>
                <a:cs typeface="Average"/>
                <a:sym typeface="Average"/>
              </a:rPr>
              <a:t> I made for you. </a:t>
            </a:r>
            <a:endParaRPr sz="2300">
              <a:solidFill>
                <a:srgbClr val="B7B7B7"/>
              </a:solidFill>
              <a:latin typeface="Average"/>
              <a:ea typeface="Average"/>
              <a:cs typeface="Average"/>
              <a:sym typeface="Averag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5"/>
          <p:cNvSpPr txBox="1"/>
          <p:nvPr/>
        </p:nvSpPr>
        <p:spPr>
          <a:xfrm>
            <a:off x="-75" y="571500"/>
            <a:ext cx="9144000" cy="11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900">
                <a:solidFill>
                  <a:srgbClr val="FFFFFF"/>
                </a:solidFill>
                <a:latin typeface="Oswald"/>
                <a:ea typeface="Oswald"/>
                <a:cs typeface="Oswald"/>
                <a:sym typeface="Oswald"/>
              </a:rPr>
              <a:t>Painting projects from former students</a:t>
            </a:r>
            <a:endParaRPr sz="2300">
              <a:solidFill>
                <a:srgbClr val="B7B7B7"/>
              </a:solidFill>
              <a:latin typeface="Average"/>
              <a:ea typeface="Average"/>
              <a:cs typeface="Average"/>
              <a:sym typeface="Average"/>
            </a:endParaRPr>
          </a:p>
        </p:txBody>
      </p:sp>
      <p:sp>
        <p:nvSpPr>
          <p:cNvPr descr="Translations" id="368" name="Google Shape;368;p65"/>
          <p:cNvSpPr txBox="1"/>
          <p:nvPr/>
        </p:nvSpPr>
        <p:spPr>
          <a:xfrm>
            <a:off x="75" y="1719600"/>
            <a:ext cx="9144000" cy="456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solidFill>
                  <a:srgbClr val="AAAAAA"/>
                </a:solidFill>
                <a:latin typeface="Average"/>
                <a:ea typeface="Average"/>
                <a:cs typeface="Average"/>
                <a:sym typeface="Average"/>
              </a:rPr>
              <a:t>ከቀድሞ ተማሪዎች ፕሮጀክቶችን መቀባት</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US" sz="1600">
                <a:solidFill>
                  <a:srgbClr val="AAAAAA"/>
                </a:solidFill>
                <a:latin typeface="Average"/>
                <a:ea typeface="Average"/>
                <a:cs typeface="Average"/>
                <a:sym typeface="Average"/>
              </a:rPr>
              <a:t>مشاريع الرسم من الطلاب السابقين</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Projectes de pintura d'antics alumnes</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以前学生的绘画项目</a:t>
            </a:r>
            <a:endParaRPr sz="1600">
              <a:solidFill>
                <a:srgbClr val="AAAAAA"/>
              </a:solidFill>
              <a:latin typeface="Average"/>
              <a:ea typeface="Average"/>
              <a:cs typeface="Average"/>
              <a:sym typeface="Average"/>
            </a:endParaRPr>
          </a:p>
          <a:p>
            <a:pPr indent="0" lvl="0" marL="0" rtl="1" algn="ctr">
              <a:spcBef>
                <a:spcPts val="0"/>
              </a:spcBef>
              <a:spcAft>
                <a:spcPts val="0"/>
              </a:spcAft>
              <a:buNone/>
            </a:pPr>
            <a:r>
              <a:rPr lang="en-US" sz="1600">
                <a:solidFill>
                  <a:srgbClr val="AAAAAA"/>
                </a:solidFill>
                <a:latin typeface="Average"/>
                <a:ea typeface="Average"/>
                <a:cs typeface="Average"/>
                <a:sym typeface="Average"/>
              </a:rPr>
              <a:t>پروژه‌های نقاشی از دانش‌آموزان سابق</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पूर्व छात्रों की चित्रकला परियोजनाएँ</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元生徒による絵画プロジェクト</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전 학생들의 그림 프로젝트</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Projeyên boyaxkirinê ji xwendekarên berê</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Projetos de pintura de ex-alunos</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ਸਾਬਕਾ ਵਿਦਿਆਰਥੀਆਂ ਦੇ ਪੇਂਟਿੰਗ ਪ੍ਰੋਜੈਕਟ</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Проекты рисования от бывших учеников</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Mashruucyada rinjiyeynta ee ardaydii hore</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Proyectos de pintura de antiguos alumnos</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Miradi ya uchoraji kutoka kwa wanafunzi wa zamani</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Mga proyekto sa pagpipinta mula sa mga dating mag-aaral</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Eski öğrencilerin resim projeleri</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Малярські проекти від колишніх учнів</a:t>
            </a:r>
            <a:endParaRPr sz="1600">
              <a:solidFill>
                <a:srgbClr val="AAAAAA"/>
              </a:solidFill>
              <a:latin typeface="Average"/>
              <a:ea typeface="Average"/>
              <a:cs typeface="Average"/>
              <a:sym typeface="Average"/>
            </a:endParaRPr>
          </a:p>
          <a:p>
            <a:pPr indent="0" lvl="0" marL="0" rtl="0" algn="ctr">
              <a:spcBef>
                <a:spcPts val="0"/>
              </a:spcBef>
              <a:spcAft>
                <a:spcPts val="0"/>
              </a:spcAft>
              <a:buNone/>
            </a:pPr>
            <a:r>
              <a:rPr lang="en-US" sz="1600">
                <a:solidFill>
                  <a:srgbClr val="AAAAAA"/>
                </a:solidFill>
                <a:latin typeface="Average"/>
                <a:ea typeface="Average"/>
                <a:cs typeface="Average"/>
                <a:sym typeface="Average"/>
              </a:rPr>
              <a:t>Các dự án vẽ tranh của cựu học sinh</a:t>
            </a:r>
            <a:endParaRPr sz="3800">
              <a:solidFill>
                <a:srgbClr val="AAAAAA"/>
              </a:solidFill>
              <a:latin typeface="Average"/>
              <a:ea typeface="Average"/>
              <a:cs typeface="Average"/>
              <a:sym typeface="Averag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66"/>
          <p:cNvPicPr preferRelativeResize="0"/>
          <p:nvPr/>
        </p:nvPicPr>
        <p:blipFill>
          <a:blip r:embed="rId3">
            <a:alphaModFix/>
          </a:blip>
          <a:stretch>
            <a:fillRect/>
          </a:stretch>
        </p:blipFill>
        <p:spPr>
          <a:xfrm>
            <a:off x="6181356" y="4663443"/>
            <a:ext cx="2962655" cy="2194560"/>
          </a:xfrm>
          <a:prstGeom prst="rect">
            <a:avLst/>
          </a:prstGeom>
          <a:noFill/>
          <a:ln>
            <a:noFill/>
          </a:ln>
        </p:spPr>
      </p:pic>
      <p:pic>
        <p:nvPicPr>
          <p:cNvPr id="374" name="Google Shape;374;p66"/>
          <p:cNvPicPr preferRelativeResize="0"/>
          <p:nvPr/>
        </p:nvPicPr>
        <p:blipFill>
          <a:blip r:embed="rId4">
            <a:alphaModFix/>
          </a:blip>
          <a:stretch>
            <a:fillRect/>
          </a:stretch>
        </p:blipFill>
        <p:spPr>
          <a:xfrm>
            <a:off x="4" y="4663438"/>
            <a:ext cx="2863900" cy="2194560"/>
          </a:xfrm>
          <a:prstGeom prst="rect">
            <a:avLst/>
          </a:prstGeom>
          <a:noFill/>
          <a:ln>
            <a:noFill/>
          </a:ln>
        </p:spPr>
      </p:pic>
      <p:pic>
        <p:nvPicPr>
          <p:cNvPr id="375" name="Google Shape;375;p66"/>
          <p:cNvPicPr preferRelativeResize="0"/>
          <p:nvPr/>
        </p:nvPicPr>
        <p:blipFill>
          <a:blip r:embed="rId5">
            <a:alphaModFix/>
          </a:blip>
          <a:stretch>
            <a:fillRect/>
          </a:stretch>
        </p:blipFill>
        <p:spPr>
          <a:xfrm>
            <a:off x="6280100" y="2331721"/>
            <a:ext cx="2852929" cy="2194560"/>
          </a:xfrm>
          <a:prstGeom prst="rect">
            <a:avLst/>
          </a:prstGeom>
          <a:noFill/>
          <a:ln>
            <a:noFill/>
          </a:ln>
        </p:spPr>
      </p:pic>
      <p:pic>
        <p:nvPicPr>
          <p:cNvPr id="376" name="Google Shape;376;p66"/>
          <p:cNvPicPr preferRelativeResize="0"/>
          <p:nvPr/>
        </p:nvPicPr>
        <p:blipFill>
          <a:blip r:embed="rId6">
            <a:alphaModFix/>
          </a:blip>
          <a:stretch>
            <a:fillRect/>
          </a:stretch>
        </p:blipFill>
        <p:spPr>
          <a:xfrm>
            <a:off x="3501854" y="3749029"/>
            <a:ext cx="2041551" cy="3108960"/>
          </a:xfrm>
          <a:prstGeom prst="rect">
            <a:avLst/>
          </a:prstGeom>
          <a:noFill/>
          <a:ln>
            <a:noFill/>
          </a:ln>
        </p:spPr>
      </p:pic>
      <p:pic>
        <p:nvPicPr>
          <p:cNvPr id="377" name="Google Shape;377;p66"/>
          <p:cNvPicPr preferRelativeResize="0"/>
          <p:nvPr/>
        </p:nvPicPr>
        <p:blipFill>
          <a:blip r:embed="rId7">
            <a:alphaModFix/>
          </a:blip>
          <a:stretch>
            <a:fillRect/>
          </a:stretch>
        </p:blipFill>
        <p:spPr>
          <a:xfrm>
            <a:off x="6280100" y="-4"/>
            <a:ext cx="2863902" cy="2194560"/>
          </a:xfrm>
          <a:prstGeom prst="rect">
            <a:avLst/>
          </a:prstGeom>
          <a:noFill/>
          <a:ln>
            <a:noFill/>
          </a:ln>
        </p:spPr>
      </p:pic>
      <p:pic>
        <p:nvPicPr>
          <p:cNvPr id="378" name="Google Shape;378;p66"/>
          <p:cNvPicPr preferRelativeResize="0"/>
          <p:nvPr/>
        </p:nvPicPr>
        <p:blipFill>
          <a:blip r:embed="rId8">
            <a:alphaModFix/>
          </a:blip>
          <a:stretch>
            <a:fillRect/>
          </a:stretch>
        </p:blipFill>
        <p:spPr>
          <a:xfrm>
            <a:off x="6" y="1"/>
            <a:ext cx="2383537" cy="3108960"/>
          </a:xfrm>
          <a:prstGeom prst="rect">
            <a:avLst/>
          </a:prstGeom>
          <a:noFill/>
          <a:ln>
            <a:noFill/>
          </a:ln>
        </p:spPr>
      </p:pic>
      <p:pic>
        <p:nvPicPr>
          <p:cNvPr id="379" name="Google Shape;379;p66"/>
          <p:cNvPicPr preferRelativeResize="0"/>
          <p:nvPr/>
        </p:nvPicPr>
        <p:blipFill>
          <a:blip r:embed="rId9">
            <a:alphaModFix/>
          </a:blip>
          <a:stretch>
            <a:fillRect/>
          </a:stretch>
        </p:blipFill>
        <p:spPr>
          <a:xfrm>
            <a:off x="3191870" y="0"/>
            <a:ext cx="2279904" cy="310896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67"/>
          <p:cNvSpPr txBox="1"/>
          <p:nvPr>
            <p:ph type="title"/>
          </p:nvPr>
        </p:nvSpPr>
        <p:spPr>
          <a:xfrm>
            <a:off x="5257850" y="0"/>
            <a:ext cx="38865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Elgin Wilson</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Fall 2021</a:t>
            </a:r>
            <a:endParaRPr sz="2400">
              <a:solidFill>
                <a:srgbClr val="B7B7B7"/>
              </a:solidFill>
            </a:endParaRPr>
          </a:p>
        </p:txBody>
      </p:sp>
      <p:pic>
        <p:nvPicPr>
          <p:cNvPr id="385" name="Google Shape;385;p67"/>
          <p:cNvPicPr preferRelativeResize="0"/>
          <p:nvPr/>
        </p:nvPicPr>
        <p:blipFill>
          <a:blip r:embed="rId3">
            <a:alphaModFix/>
          </a:blip>
          <a:stretch>
            <a:fillRect/>
          </a:stretch>
        </p:blipFill>
        <p:spPr>
          <a:xfrm>
            <a:off x="-7" y="-1"/>
            <a:ext cx="5257848" cy="6858000"/>
          </a:xfrm>
          <a:prstGeom prst="rect">
            <a:avLst/>
          </a:prstGeom>
          <a:noFill/>
          <a:ln>
            <a:noFill/>
          </a:ln>
        </p:spPr>
      </p:pic>
      <p:pic>
        <p:nvPicPr>
          <p:cNvPr id="386" name="Google Shape;386;p67"/>
          <p:cNvPicPr preferRelativeResize="0"/>
          <p:nvPr/>
        </p:nvPicPr>
        <p:blipFill>
          <a:blip r:embed="rId4">
            <a:alphaModFix/>
          </a:blip>
          <a:stretch>
            <a:fillRect/>
          </a:stretch>
        </p:blipFill>
        <p:spPr>
          <a:xfrm>
            <a:off x="6286700" y="5029200"/>
            <a:ext cx="1828800" cy="1828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8"/>
          <p:cNvSpPr txBox="1"/>
          <p:nvPr>
            <p:ph type="title"/>
          </p:nvPr>
        </p:nvSpPr>
        <p:spPr>
          <a:xfrm>
            <a:off x="5029225" y="0"/>
            <a:ext cx="41151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Haya Alkadeeki</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Fall 2021</a:t>
            </a:r>
            <a:endParaRPr sz="2400">
              <a:solidFill>
                <a:srgbClr val="B7B7B7"/>
              </a:solidFill>
            </a:endParaRPr>
          </a:p>
        </p:txBody>
      </p:sp>
      <p:pic>
        <p:nvPicPr>
          <p:cNvPr id="392" name="Google Shape;392;p68"/>
          <p:cNvPicPr preferRelativeResize="0"/>
          <p:nvPr/>
        </p:nvPicPr>
        <p:blipFill>
          <a:blip r:embed="rId3">
            <a:alphaModFix/>
          </a:blip>
          <a:stretch>
            <a:fillRect/>
          </a:stretch>
        </p:blipFill>
        <p:spPr>
          <a:xfrm>
            <a:off x="7" y="0"/>
            <a:ext cx="5029207" cy="6858000"/>
          </a:xfrm>
          <a:prstGeom prst="rect">
            <a:avLst/>
          </a:prstGeom>
          <a:noFill/>
          <a:ln>
            <a:noFill/>
          </a:ln>
        </p:spPr>
      </p:pic>
      <p:pic>
        <p:nvPicPr>
          <p:cNvPr id="393" name="Google Shape;393;p68"/>
          <p:cNvPicPr preferRelativeResize="0"/>
          <p:nvPr/>
        </p:nvPicPr>
        <p:blipFill>
          <a:blip r:embed="rId4">
            <a:alphaModFix/>
          </a:blip>
          <a:stretch>
            <a:fillRect/>
          </a:stretch>
        </p:blipFill>
        <p:spPr>
          <a:xfrm>
            <a:off x="6172375" y="5029200"/>
            <a:ext cx="1828800" cy="18288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69"/>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Oula Martin, </a:t>
            </a:r>
            <a:r>
              <a:rPr lang="en-US">
                <a:solidFill>
                  <a:srgbClr val="B7B7B7"/>
                </a:solidFill>
              </a:rPr>
              <a:t>watercolour on paper, Fall 2021</a:t>
            </a:r>
            <a:endParaRPr sz="2400">
              <a:solidFill>
                <a:srgbClr val="B7B7B7"/>
              </a:solidFill>
            </a:endParaRPr>
          </a:p>
        </p:txBody>
      </p:sp>
      <p:pic>
        <p:nvPicPr>
          <p:cNvPr id="399" name="Google Shape;399;p69"/>
          <p:cNvPicPr preferRelativeResize="0"/>
          <p:nvPr/>
        </p:nvPicPr>
        <p:blipFill>
          <a:blip r:embed="rId3">
            <a:alphaModFix/>
          </a:blip>
          <a:stretch>
            <a:fillRect/>
          </a:stretch>
        </p:blipFill>
        <p:spPr>
          <a:xfrm>
            <a:off x="143" y="8"/>
            <a:ext cx="8059455" cy="6175800"/>
          </a:xfrm>
          <a:prstGeom prst="rect">
            <a:avLst/>
          </a:prstGeom>
          <a:noFill/>
          <a:ln>
            <a:noFill/>
          </a:ln>
        </p:spPr>
      </p:pic>
      <p:pic>
        <p:nvPicPr>
          <p:cNvPr id="400" name="Google Shape;400;p69"/>
          <p:cNvPicPr preferRelativeResize="0"/>
          <p:nvPr/>
        </p:nvPicPr>
        <p:blipFill>
          <a:blip r:embed="rId4">
            <a:alphaModFix/>
          </a:blip>
          <a:stretch>
            <a:fillRect/>
          </a:stretch>
        </p:blipFill>
        <p:spPr>
          <a:xfrm>
            <a:off x="7315350" y="5037000"/>
            <a:ext cx="1828800" cy="18288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70"/>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Tanya Naguit, </a:t>
            </a:r>
            <a:r>
              <a:rPr lang="en-US">
                <a:solidFill>
                  <a:srgbClr val="B7B7B7"/>
                </a:solidFill>
              </a:rPr>
              <a:t>watercolour on paper, Fall 2021</a:t>
            </a:r>
            <a:endParaRPr sz="2400">
              <a:solidFill>
                <a:srgbClr val="B7B7B7"/>
              </a:solidFill>
            </a:endParaRPr>
          </a:p>
        </p:txBody>
      </p:sp>
      <p:pic>
        <p:nvPicPr>
          <p:cNvPr id="406" name="Google Shape;406;p70"/>
          <p:cNvPicPr preferRelativeResize="0"/>
          <p:nvPr/>
        </p:nvPicPr>
        <p:blipFill>
          <a:blip r:embed="rId3">
            <a:alphaModFix/>
          </a:blip>
          <a:stretch>
            <a:fillRect/>
          </a:stretch>
        </p:blipFill>
        <p:spPr>
          <a:xfrm>
            <a:off x="150" y="8"/>
            <a:ext cx="8028567" cy="6175800"/>
          </a:xfrm>
          <a:prstGeom prst="rect">
            <a:avLst/>
          </a:prstGeom>
          <a:noFill/>
          <a:ln>
            <a:noFill/>
          </a:ln>
        </p:spPr>
      </p:pic>
      <p:pic>
        <p:nvPicPr>
          <p:cNvPr id="407" name="Google Shape;407;p70"/>
          <p:cNvPicPr preferRelativeResize="0"/>
          <p:nvPr/>
        </p:nvPicPr>
        <p:blipFill>
          <a:blip r:embed="rId4">
            <a:alphaModFix/>
          </a:blip>
          <a:stretch>
            <a:fillRect/>
          </a:stretch>
        </p:blipFill>
        <p:spPr>
          <a:xfrm>
            <a:off x="7315350" y="5029200"/>
            <a:ext cx="1828800" cy="1828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71"/>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Lucas Abbass, </a:t>
            </a:r>
            <a:r>
              <a:rPr lang="en-US">
                <a:solidFill>
                  <a:srgbClr val="B7B7B7"/>
                </a:solidFill>
              </a:rPr>
              <a:t>watercolour on paper, Fall 2021</a:t>
            </a:r>
            <a:endParaRPr sz="2400">
              <a:solidFill>
                <a:srgbClr val="B7B7B7"/>
              </a:solidFill>
            </a:endParaRPr>
          </a:p>
        </p:txBody>
      </p:sp>
      <p:pic>
        <p:nvPicPr>
          <p:cNvPr id="413" name="Google Shape;413;p71"/>
          <p:cNvPicPr preferRelativeResize="0"/>
          <p:nvPr/>
        </p:nvPicPr>
        <p:blipFill>
          <a:blip r:embed="rId3">
            <a:alphaModFix/>
          </a:blip>
          <a:stretch>
            <a:fillRect/>
          </a:stretch>
        </p:blipFill>
        <p:spPr>
          <a:xfrm>
            <a:off x="-7" y="23"/>
            <a:ext cx="8059452" cy="6175800"/>
          </a:xfrm>
          <a:prstGeom prst="rect">
            <a:avLst/>
          </a:prstGeom>
          <a:noFill/>
          <a:ln>
            <a:noFill/>
          </a:ln>
        </p:spPr>
      </p:pic>
      <p:pic>
        <p:nvPicPr>
          <p:cNvPr id="414" name="Google Shape;414;p71"/>
          <p:cNvPicPr preferRelativeResize="0"/>
          <p:nvPr/>
        </p:nvPicPr>
        <p:blipFill>
          <a:blip r:embed="rId4">
            <a:alphaModFix/>
          </a:blip>
          <a:stretch>
            <a:fillRect/>
          </a:stretch>
        </p:blipFill>
        <p:spPr>
          <a:xfrm>
            <a:off x="7315350" y="5029200"/>
            <a:ext cx="1828800" cy="18288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72"/>
          <p:cNvSpPr txBox="1"/>
          <p:nvPr>
            <p:ph type="title"/>
          </p:nvPr>
        </p:nvSpPr>
        <p:spPr>
          <a:xfrm>
            <a:off x="4503400" y="0"/>
            <a:ext cx="46410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Lily Hawkins</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Fall 2021</a:t>
            </a:r>
            <a:endParaRPr sz="2400">
              <a:solidFill>
                <a:srgbClr val="B7B7B7"/>
              </a:solidFill>
            </a:endParaRPr>
          </a:p>
        </p:txBody>
      </p:sp>
      <p:pic>
        <p:nvPicPr>
          <p:cNvPr id="420" name="Google Shape;420;p72"/>
          <p:cNvPicPr preferRelativeResize="0"/>
          <p:nvPr/>
        </p:nvPicPr>
        <p:blipFill>
          <a:blip r:embed="rId3">
            <a:alphaModFix/>
          </a:blip>
          <a:stretch>
            <a:fillRect/>
          </a:stretch>
        </p:blipFill>
        <p:spPr>
          <a:xfrm>
            <a:off x="-4" y="-5"/>
            <a:ext cx="4503397" cy="6858000"/>
          </a:xfrm>
          <a:prstGeom prst="rect">
            <a:avLst/>
          </a:prstGeom>
          <a:noFill/>
          <a:ln>
            <a:noFill/>
          </a:ln>
        </p:spPr>
      </p:pic>
      <p:pic>
        <p:nvPicPr>
          <p:cNvPr id="421" name="Google Shape;421;p72"/>
          <p:cNvPicPr preferRelativeResize="0"/>
          <p:nvPr/>
        </p:nvPicPr>
        <p:blipFill>
          <a:blip r:embed="rId4">
            <a:alphaModFix/>
          </a:blip>
          <a:stretch>
            <a:fillRect/>
          </a:stretch>
        </p:blipFill>
        <p:spPr>
          <a:xfrm>
            <a:off x="5909500" y="5029200"/>
            <a:ext cx="1828800" cy="18288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73"/>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Libby Williams, </a:t>
            </a:r>
            <a:r>
              <a:rPr lang="en-US">
                <a:solidFill>
                  <a:srgbClr val="B7B7B7"/>
                </a:solidFill>
              </a:rPr>
              <a:t>watercolour on paper, Fall 2021</a:t>
            </a:r>
            <a:endParaRPr sz="2400">
              <a:solidFill>
                <a:srgbClr val="B7B7B7"/>
              </a:solidFill>
            </a:endParaRPr>
          </a:p>
        </p:txBody>
      </p:sp>
      <p:pic>
        <p:nvPicPr>
          <p:cNvPr id="427" name="Google Shape;427;p73"/>
          <p:cNvPicPr preferRelativeResize="0"/>
          <p:nvPr/>
        </p:nvPicPr>
        <p:blipFill>
          <a:blip r:embed="rId3">
            <a:alphaModFix/>
          </a:blip>
          <a:stretch>
            <a:fillRect/>
          </a:stretch>
        </p:blipFill>
        <p:spPr>
          <a:xfrm>
            <a:off x="-12" y="14"/>
            <a:ext cx="8337351" cy="6175800"/>
          </a:xfrm>
          <a:prstGeom prst="rect">
            <a:avLst/>
          </a:prstGeom>
          <a:noFill/>
          <a:ln>
            <a:noFill/>
          </a:ln>
        </p:spPr>
      </p:pic>
      <p:pic>
        <p:nvPicPr>
          <p:cNvPr id="428" name="Google Shape;428;p73"/>
          <p:cNvPicPr preferRelativeResize="0"/>
          <p:nvPr/>
        </p:nvPicPr>
        <p:blipFill>
          <a:blip r:embed="rId4">
            <a:alphaModFix/>
          </a:blip>
          <a:stretch>
            <a:fillRect/>
          </a:stretch>
        </p:blipFill>
        <p:spPr>
          <a:xfrm>
            <a:off x="7315350" y="5037000"/>
            <a:ext cx="1828800" cy="1828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id="433" name="Google Shape;433;p74"/>
          <p:cNvPicPr preferRelativeResize="0"/>
          <p:nvPr/>
        </p:nvPicPr>
        <p:blipFill>
          <a:blip r:embed="rId3">
            <a:alphaModFix/>
          </a:blip>
          <a:stretch>
            <a:fillRect/>
          </a:stretch>
        </p:blipFill>
        <p:spPr>
          <a:xfrm>
            <a:off x="6181356" y="4663443"/>
            <a:ext cx="2962655" cy="2194560"/>
          </a:xfrm>
          <a:prstGeom prst="rect">
            <a:avLst/>
          </a:prstGeom>
          <a:noFill/>
          <a:ln>
            <a:noFill/>
          </a:ln>
        </p:spPr>
      </p:pic>
      <p:pic>
        <p:nvPicPr>
          <p:cNvPr id="434" name="Google Shape;434;p74"/>
          <p:cNvPicPr preferRelativeResize="0"/>
          <p:nvPr/>
        </p:nvPicPr>
        <p:blipFill>
          <a:blip r:embed="rId4">
            <a:alphaModFix/>
          </a:blip>
          <a:stretch>
            <a:fillRect/>
          </a:stretch>
        </p:blipFill>
        <p:spPr>
          <a:xfrm>
            <a:off x="4" y="4663438"/>
            <a:ext cx="2863900" cy="2194560"/>
          </a:xfrm>
          <a:prstGeom prst="rect">
            <a:avLst/>
          </a:prstGeom>
          <a:noFill/>
          <a:ln>
            <a:noFill/>
          </a:ln>
        </p:spPr>
      </p:pic>
      <p:pic>
        <p:nvPicPr>
          <p:cNvPr id="435" name="Google Shape;435;p74"/>
          <p:cNvPicPr preferRelativeResize="0"/>
          <p:nvPr/>
        </p:nvPicPr>
        <p:blipFill>
          <a:blip r:embed="rId5">
            <a:alphaModFix/>
          </a:blip>
          <a:stretch>
            <a:fillRect/>
          </a:stretch>
        </p:blipFill>
        <p:spPr>
          <a:xfrm>
            <a:off x="6280100" y="2331721"/>
            <a:ext cx="2852929" cy="2194560"/>
          </a:xfrm>
          <a:prstGeom prst="rect">
            <a:avLst/>
          </a:prstGeom>
          <a:noFill/>
          <a:ln>
            <a:noFill/>
          </a:ln>
        </p:spPr>
      </p:pic>
      <p:pic>
        <p:nvPicPr>
          <p:cNvPr id="436" name="Google Shape;436;p74"/>
          <p:cNvPicPr preferRelativeResize="0"/>
          <p:nvPr/>
        </p:nvPicPr>
        <p:blipFill>
          <a:blip r:embed="rId6">
            <a:alphaModFix/>
          </a:blip>
          <a:stretch>
            <a:fillRect/>
          </a:stretch>
        </p:blipFill>
        <p:spPr>
          <a:xfrm>
            <a:off x="3501854" y="3749029"/>
            <a:ext cx="2041551" cy="3108960"/>
          </a:xfrm>
          <a:prstGeom prst="rect">
            <a:avLst/>
          </a:prstGeom>
          <a:noFill/>
          <a:ln>
            <a:noFill/>
          </a:ln>
        </p:spPr>
      </p:pic>
      <p:pic>
        <p:nvPicPr>
          <p:cNvPr id="437" name="Google Shape;437;p74"/>
          <p:cNvPicPr preferRelativeResize="0"/>
          <p:nvPr/>
        </p:nvPicPr>
        <p:blipFill>
          <a:blip r:embed="rId7">
            <a:alphaModFix/>
          </a:blip>
          <a:stretch>
            <a:fillRect/>
          </a:stretch>
        </p:blipFill>
        <p:spPr>
          <a:xfrm>
            <a:off x="6280100" y="-4"/>
            <a:ext cx="2863902" cy="2194560"/>
          </a:xfrm>
          <a:prstGeom prst="rect">
            <a:avLst/>
          </a:prstGeom>
          <a:noFill/>
          <a:ln>
            <a:noFill/>
          </a:ln>
        </p:spPr>
      </p:pic>
      <p:pic>
        <p:nvPicPr>
          <p:cNvPr id="438" name="Google Shape;438;p74"/>
          <p:cNvPicPr preferRelativeResize="0"/>
          <p:nvPr/>
        </p:nvPicPr>
        <p:blipFill>
          <a:blip r:embed="rId8">
            <a:alphaModFix/>
          </a:blip>
          <a:stretch>
            <a:fillRect/>
          </a:stretch>
        </p:blipFill>
        <p:spPr>
          <a:xfrm>
            <a:off x="6" y="1"/>
            <a:ext cx="2383537" cy="3108960"/>
          </a:xfrm>
          <a:prstGeom prst="rect">
            <a:avLst/>
          </a:prstGeom>
          <a:noFill/>
          <a:ln>
            <a:noFill/>
          </a:ln>
        </p:spPr>
      </p:pic>
      <p:pic>
        <p:nvPicPr>
          <p:cNvPr id="439" name="Google Shape;439;p74"/>
          <p:cNvPicPr preferRelativeResize="0"/>
          <p:nvPr/>
        </p:nvPicPr>
        <p:blipFill>
          <a:blip r:embed="rId9">
            <a:alphaModFix/>
          </a:blip>
          <a:stretch>
            <a:fillRect/>
          </a:stretch>
        </p:blipFill>
        <p:spPr>
          <a:xfrm>
            <a:off x="3191870" y="0"/>
            <a:ext cx="2279904" cy="310896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pic>
        <p:nvPicPr>
          <p:cNvPr id="448" name="Google Shape;448;p76"/>
          <p:cNvPicPr preferRelativeResize="0"/>
          <p:nvPr/>
        </p:nvPicPr>
        <p:blipFill>
          <a:blip r:embed="rId3">
            <a:alphaModFix/>
          </a:blip>
          <a:stretch>
            <a:fillRect/>
          </a:stretch>
        </p:blipFill>
        <p:spPr>
          <a:xfrm>
            <a:off x="3320062" y="4354151"/>
            <a:ext cx="2503850" cy="2503850"/>
          </a:xfrm>
          <a:prstGeom prst="rect">
            <a:avLst/>
          </a:prstGeom>
          <a:noFill/>
          <a:ln>
            <a:noFill/>
          </a:ln>
        </p:spPr>
      </p:pic>
      <p:pic>
        <p:nvPicPr>
          <p:cNvPr id="449" name="Google Shape;449;p76"/>
          <p:cNvPicPr preferRelativeResize="0"/>
          <p:nvPr/>
        </p:nvPicPr>
        <p:blipFill rotWithShape="1">
          <a:blip r:embed="rId4">
            <a:alphaModFix/>
          </a:blip>
          <a:srcRect b="9828" l="6679" r="6688" t="12047"/>
          <a:stretch/>
        </p:blipFill>
        <p:spPr>
          <a:xfrm>
            <a:off x="4037637" y="0"/>
            <a:ext cx="3973066" cy="2011680"/>
          </a:xfrm>
          <a:prstGeom prst="rect">
            <a:avLst/>
          </a:prstGeom>
          <a:noFill/>
          <a:ln>
            <a:noFill/>
          </a:ln>
        </p:spPr>
      </p:pic>
      <p:pic>
        <p:nvPicPr>
          <p:cNvPr id="450" name="Google Shape;450;p76"/>
          <p:cNvPicPr preferRelativeResize="0"/>
          <p:nvPr/>
        </p:nvPicPr>
        <p:blipFill>
          <a:blip r:embed="rId5">
            <a:alphaModFix/>
          </a:blip>
          <a:stretch>
            <a:fillRect/>
          </a:stretch>
        </p:blipFill>
        <p:spPr>
          <a:xfrm>
            <a:off x="6061687" y="4354150"/>
            <a:ext cx="2232113" cy="2503850"/>
          </a:xfrm>
          <a:prstGeom prst="rect">
            <a:avLst/>
          </a:prstGeom>
          <a:noFill/>
          <a:ln>
            <a:noFill/>
          </a:ln>
        </p:spPr>
      </p:pic>
      <p:pic>
        <p:nvPicPr>
          <p:cNvPr id="451" name="Google Shape;451;p76"/>
          <p:cNvPicPr preferRelativeResize="0"/>
          <p:nvPr/>
        </p:nvPicPr>
        <p:blipFill rotWithShape="1">
          <a:blip r:embed="rId6">
            <a:alphaModFix/>
          </a:blip>
          <a:srcRect b="5880" l="6902" r="6936" t="5960"/>
          <a:stretch/>
        </p:blipFill>
        <p:spPr>
          <a:xfrm>
            <a:off x="933445" y="4354138"/>
            <a:ext cx="2148839" cy="2503865"/>
          </a:xfrm>
          <a:prstGeom prst="rect">
            <a:avLst/>
          </a:prstGeom>
          <a:noFill/>
          <a:ln>
            <a:noFill/>
          </a:ln>
        </p:spPr>
      </p:pic>
      <p:pic>
        <p:nvPicPr>
          <p:cNvPr id="452" name="Google Shape;452;p76"/>
          <p:cNvPicPr preferRelativeResize="0"/>
          <p:nvPr/>
        </p:nvPicPr>
        <p:blipFill>
          <a:blip r:embed="rId7">
            <a:alphaModFix/>
          </a:blip>
          <a:stretch>
            <a:fillRect/>
          </a:stretch>
        </p:blipFill>
        <p:spPr>
          <a:xfrm>
            <a:off x="1133261" y="3"/>
            <a:ext cx="2625241" cy="2011680"/>
          </a:xfrm>
          <a:prstGeom prst="rect">
            <a:avLst/>
          </a:prstGeom>
          <a:noFill/>
          <a:ln>
            <a:noFill/>
          </a:ln>
        </p:spPr>
      </p:pic>
      <p:pic>
        <p:nvPicPr>
          <p:cNvPr id="453" name="Google Shape;453;p76"/>
          <p:cNvPicPr preferRelativeResize="0"/>
          <p:nvPr/>
        </p:nvPicPr>
        <p:blipFill>
          <a:blip r:embed="rId8">
            <a:alphaModFix/>
          </a:blip>
          <a:stretch>
            <a:fillRect/>
          </a:stretch>
        </p:blipFill>
        <p:spPr>
          <a:xfrm>
            <a:off x="4637525" y="2177071"/>
            <a:ext cx="2715769" cy="2011680"/>
          </a:xfrm>
          <a:prstGeom prst="rect">
            <a:avLst/>
          </a:prstGeom>
          <a:noFill/>
          <a:ln>
            <a:noFill/>
          </a:ln>
        </p:spPr>
      </p:pic>
      <p:pic>
        <p:nvPicPr>
          <p:cNvPr id="454" name="Google Shape;454;p76"/>
          <p:cNvPicPr preferRelativeResize="0"/>
          <p:nvPr/>
        </p:nvPicPr>
        <p:blipFill>
          <a:blip r:embed="rId9">
            <a:alphaModFix/>
          </a:blip>
          <a:stretch>
            <a:fillRect/>
          </a:stretch>
        </p:blipFill>
        <p:spPr>
          <a:xfrm>
            <a:off x="1381102" y="2177080"/>
            <a:ext cx="2977287" cy="201168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77"/>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Ajulu Omod, </a:t>
            </a:r>
            <a:r>
              <a:rPr lang="en-US">
                <a:solidFill>
                  <a:srgbClr val="B7B7B7"/>
                </a:solidFill>
              </a:rPr>
              <a:t>watercolour on paper, Fall 2021</a:t>
            </a:r>
            <a:endParaRPr sz="2400">
              <a:solidFill>
                <a:srgbClr val="B7B7B7"/>
              </a:solidFill>
            </a:endParaRPr>
          </a:p>
        </p:txBody>
      </p:sp>
      <p:pic>
        <p:nvPicPr>
          <p:cNvPr id="460" name="Google Shape;460;p77"/>
          <p:cNvPicPr preferRelativeResize="0"/>
          <p:nvPr/>
        </p:nvPicPr>
        <p:blipFill>
          <a:blip r:embed="rId3">
            <a:alphaModFix/>
          </a:blip>
          <a:stretch>
            <a:fillRect/>
          </a:stretch>
        </p:blipFill>
        <p:spPr>
          <a:xfrm>
            <a:off x="-22" y="-7"/>
            <a:ext cx="8059461" cy="6175800"/>
          </a:xfrm>
          <a:prstGeom prst="rect">
            <a:avLst/>
          </a:prstGeom>
          <a:noFill/>
          <a:ln>
            <a:noFill/>
          </a:ln>
        </p:spPr>
      </p:pic>
      <p:pic>
        <p:nvPicPr>
          <p:cNvPr id="461" name="Google Shape;461;p77"/>
          <p:cNvPicPr preferRelativeResize="0"/>
          <p:nvPr/>
        </p:nvPicPr>
        <p:blipFill>
          <a:blip r:embed="rId4">
            <a:alphaModFix/>
          </a:blip>
          <a:stretch>
            <a:fillRect/>
          </a:stretch>
        </p:blipFill>
        <p:spPr>
          <a:xfrm>
            <a:off x="7315350" y="5029200"/>
            <a:ext cx="1828800" cy="18288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78"/>
          <p:cNvSpPr txBox="1"/>
          <p:nvPr>
            <p:ph type="title"/>
          </p:nvPr>
        </p:nvSpPr>
        <p:spPr>
          <a:xfrm>
            <a:off x="150" y="6175800"/>
            <a:ext cx="76167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Gabriel Espinoza, </a:t>
            </a:r>
            <a:r>
              <a:rPr lang="en-US">
                <a:solidFill>
                  <a:srgbClr val="B7B7B7"/>
                </a:solidFill>
              </a:rPr>
              <a:t>watercolour on paper, Fall 2021</a:t>
            </a:r>
            <a:endParaRPr sz="2400">
              <a:solidFill>
                <a:srgbClr val="B7B7B7"/>
              </a:solidFill>
            </a:endParaRPr>
          </a:p>
        </p:txBody>
      </p:sp>
      <p:pic>
        <p:nvPicPr>
          <p:cNvPr id="467" name="Google Shape;467;p78"/>
          <p:cNvPicPr preferRelativeResize="0"/>
          <p:nvPr/>
        </p:nvPicPr>
        <p:blipFill rotWithShape="1">
          <a:blip r:embed="rId3">
            <a:alphaModFix/>
          </a:blip>
          <a:srcRect b="0" l="0" r="0" t="0"/>
          <a:stretch/>
        </p:blipFill>
        <p:spPr>
          <a:xfrm>
            <a:off x="0" y="862038"/>
            <a:ext cx="9144000" cy="5133930"/>
          </a:xfrm>
          <a:prstGeom prst="rect">
            <a:avLst/>
          </a:prstGeom>
          <a:noFill/>
          <a:ln>
            <a:noFill/>
          </a:ln>
        </p:spPr>
      </p:pic>
      <p:pic>
        <p:nvPicPr>
          <p:cNvPr id="468" name="Google Shape;468;p78"/>
          <p:cNvPicPr preferRelativeResize="0"/>
          <p:nvPr/>
        </p:nvPicPr>
        <p:blipFill>
          <a:blip r:embed="rId4">
            <a:alphaModFix/>
          </a:blip>
          <a:stretch>
            <a:fillRect/>
          </a:stretch>
        </p:blipFill>
        <p:spPr>
          <a:xfrm>
            <a:off x="7315200" y="5029200"/>
            <a:ext cx="1828800" cy="18288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79"/>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Katherine Boyle, </a:t>
            </a:r>
            <a:r>
              <a:rPr lang="en-US">
                <a:solidFill>
                  <a:srgbClr val="B7B7B7"/>
                </a:solidFill>
              </a:rPr>
              <a:t>watercolour on paper, Fall 2021</a:t>
            </a:r>
            <a:endParaRPr sz="2400">
              <a:solidFill>
                <a:srgbClr val="B7B7B7"/>
              </a:solidFill>
            </a:endParaRPr>
          </a:p>
        </p:txBody>
      </p:sp>
      <p:pic>
        <p:nvPicPr>
          <p:cNvPr id="474" name="Google Shape;474;p79"/>
          <p:cNvPicPr preferRelativeResize="0"/>
          <p:nvPr/>
        </p:nvPicPr>
        <p:blipFill>
          <a:blip r:embed="rId3">
            <a:alphaModFix/>
          </a:blip>
          <a:stretch>
            <a:fillRect/>
          </a:stretch>
        </p:blipFill>
        <p:spPr>
          <a:xfrm>
            <a:off x="-4" y="-10"/>
            <a:ext cx="9143999" cy="6178335"/>
          </a:xfrm>
          <a:prstGeom prst="rect">
            <a:avLst/>
          </a:prstGeom>
          <a:noFill/>
          <a:ln>
            <a:noFill/>
          </a:ln>
        </p:spPr>
      </p:pic>
      <p:pic>
        <p:nvPicPr>
          <p:cNvPr id="475" name="Google Shape;475;p79"/>
          <p:cNvPicPr preferRelativeResize="0"/>
          <p:nvPr/>
        </p:nvPicPr>
        <p:blipFill>
          <a:blip r:embed="rId4">
            <a:alphaModFix/>
          </a:blip>
          <a:stretch>
            <a:fillRect/>
          </a:stretch>
        </p:blipFill>
        <p:spPr>
          <a:xfrm>
            <a:off x="7315350" y="5029200"/>
            <a:ext cx="1828800" cy="18288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80"/>
          <p:cNvSpPr txBox="1"/>
          <p:nvPr>
            <p:ph type="title"/>
          </p:nvPr>
        </p:nvSpPr>
        <p:spPr>
          <a:xfrm>
            <a:off x="150" y="6175800"/>
            <a:ext cx="73152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Erin Vorontsova, </a:t>
            </a:r>
            <a:r>
              <a:rPr lang="en-US">
                <a:solidFill>
                  <a:srgbClr val="B7B7B7"/>
                </a:solidFill>
              </a:rPr>
              <a:t>watercolour on paper, Fall 2021</a:t>
            </a:r>
            <a:endParaRPr sz="2400">
              <a:solidFill>
                <a:srgbClr val="B7B7B7"/>
              </a:solidFill>
            </a:endParaRPr>
          </a:p>
        </p:txBody>
      </p:sp>
      <p:pic>
        <p:nvPicPr>
          <p:cNvPr id="481" name="Google Shape;481;p80"/>
          <p:cNvPicPr preferRelativeResize="0"/>
          <p:nvPr/>
        </p:nvPicPr>
        <p:blipFill>
          <a:blip r:embed="rId3">
            <a:alphaModFix/>
          </a:blip>
          <a:stretch>
            <a:fillRect/>
          </a:stretch>
        </p:blipFill>
        <p:spPr>
          <a:xfrm>
            <a:off x="0" y="9"/>
            <a:ext cx="8337373" cy="6175800"/>
          </a:xfrm>
          <a:prstGeom prst="rect">
            <a:avLst/>
          </a:prstGeom>
          <a:noFill/>
          <a:ln>
            <a:noFill/>
          </a:ln>
        </p:spPr>
      </p:pic>
      <p:pic>
        <p:nvPicPr>
          <p:cNvPr id="482" name="Google Shape;482;p80"/>
          <p:cNvPicPr preferRelativeResize="0"/>
          <p:nvPr/>
        </p:nvPicPr>
        <p:blipFill>
          <a:blip r:embed="rId4">
            <a:alphaModFix/>
          </a:blip>
          <a:stretch>
            <a:fillRect/>
          </a:stretch>
        </p:blipFill>
        <p:spPr>
          <a:xfrm>
            <a:off x="7315350" y="5029200"/>
            <a:ext cx="1828800" cy="18288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81"/>
          <p:cNvSpPr txBox="1"/>
          <p:nvPr>
            <p:ph type="title"/>
          </p:nvPr>
        </p:nvSpPr>
        <p:spPr>
          <a:xfrm>
            <a:off x="5885600" y="0"/>
            <a:ext cx="32589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Jaeyeon Ahn</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Fall 2021</a:t>
            </a:r>
            <a:endParaRPr sz="2400">
              <a:solidFill>
                <a:srgbClr val="B7B7B7"/>
              </a:solidFill>
            </a:endParaRPr>
          </a:p>
        </p:txBody>
      </p:sp>
      <p:pic>
        <p:nvPicPr>
          <p:cNvPr id="488" name="Google Shape;488;p81"/>
          <p:cNvPicPr preferRelativeResize="0"/>
          <p:nvPr/>
        </p:nvPicPr>
        <p:blipFill>
          <a:blip r:embed="rId3">
            <a:alphaModFix/>
          </a:blip>
          <a:stretch>
            <a:fillRect/>
          </a:stretch>
        </p:blipFill>
        <p:spPr>
          <a:xfrm>
            <a:off x="6600650" y="5029200"/>
            <a:ext cx="1828800" cy="1828800"/>
          </a:xfrm>
          <a:prstGeom prst="rect">
            <a:avLst/>
          </a:prstGeom>
          <a:noFill/>
          <a:ln>
            <a:noFill/>
          </a:ln>
        </p:spPr>
      </p:pic>
      <p:pic>
        <p:nvPicPr>
          <p:cNvPr id="489" name="Google Shape;489;p81"/>
          <p:cNvPicPr preferRelativeResize="0"/>
          <p:nvPr/>
        </p:nvPicPr>
        <p:blipFill rotWithShape="1">
          <a:blip r:embed="rId4">
            <a:alphaModFix/>
          </a:blip>
          <a:srcRect b="5880" l="6902" r="6936" t="5960"/>
          <a:stretch/>
        </p:blipFill>
        <p:spPr>
          <a:xfrm>
            <a:off x="9" y="22"/>
            <a:ext cx="5885594" cy="6858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82"/>
          <p:cNvSpPr txBox="1"/>
          <p:nvPr>
            <p:ph type="title"/>
          </p:nvPr>
        </p:nvSpPr>
        <p:spPr>
          <a:xfrm>
            <a:off x="6857975" y="0"/>
            <a:ext cx="22866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Kylee Wright</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Fall 2021</a:t>
            </a:r>
            <a:endParaRPr sz="2400">
              <a:solidFill>
                <a:srgbClr val="B7B7B7"/>
              </a:solidFill>
            </a:endParaRPr>
          </a:p>
        </p:txBody>
      </p:sp>
      <p:pic>
        <p:nvPicPr>
          <p:cNvPr id="495" name="Google Shape;495;p82"/>
          <p:cNvPicPr preferRelativeResize="0"/>
          <p:nvPr/>
        </p:nvPicPr>
        <p:blipFill>
          <a:blip r:embed="rId3">
            <a:alphaModFix/>
          </a:blip>
          <a:stretch>
            <a:fillRect/>
          </a:stretch>
        </p:blipFill>
        <p:spPr>
          <a:xfrm>
            <a:off x="-20" y="-2"/>
            <a:ext cx="6858000" cy="6858000"/>
          </a:xfrm>
          <a:prstGeom prst="rect">
            <a:avLst/>
          </a:prstGeom>
          <a:noFill/>
          <a:ln>
            <a:noFill/>
          </a:ln>
        </p:spPr>
      </p:pic>
      <p:pic>
        <p:nvPicPr>
          <p:cNvPr id="496" name="Google Shape;496;p82"/>
          <p:cNvPicPr preferRelativeResize="0"/>
          <p:nvPr/>
        </p:nvPicPr>
        <p:blipFill>
          <a:blip r:embed="rId4">
            <a:alphaModFix/>
          </a:blip>
          <a:stretch>
            <a:fillRect/>
          </a:stretch>
        </p:blipFill>
        <p:spPr>
          <a:xfrm>
            <a:off x="7144025" y="5143500"/>
            <a:ext cx="1714500" cy="1714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83"/>
          <p:cNvSpPr txBox="1"/>
          <p:nvPr>
            <p:ph type="title"/>
          </p:nvPr>
        </p:nvSpPr>
        <p:spPr>
          <a:xfrm>
            <a:off x="6113725" y="0"/>
            <a:ext cx="3030600" cy="50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Pedro Carvalho</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watercolour on paper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US">
                <a:solidFill>
                  <a:srgbClr val="B7B7B7"/>
                </a:solidFill>
              </a:rPr>
              <a:t>Fall 2021</a:t>
            </a:r>
            <a:endParaRPr sz="2400">
              <a:solidFill>
                <a:srgbClr val="B7B7B7"/>
              </a:solidFill>
            </a:endParaRPr>
          </a:p>
        </p:txBody>
      </p:sp>
      <p:pic>
        <p:nvPicPr>
          <p:cNvPr id="502" name="Google Shape;502;p83"/>
          <p:cNvPicPr preferRelativeResize="0"/>
          <p:nvPr/>
        </p:nvPicPr>
        <p:blipFill>
          <a:blip r:embed="rId3">
            <a:alphaModFix/>
          </a:blip>
          <a:stretch>
            <a:fillRect/>
          </a:stretch>
        </p:blipFill>
        <p:spPr>
          <a:xfrm>
            <a:off x="-20" y="0"/>
            <a:ext cx="6113750" cy="6858000"/>
          </a:xfrm>
          <a:prstGeom prst="rect">
            <a:avLst/>
          </a:prstGeom>
          <a:noFill/>
          <a:ln>
            <a:noFill/>
          </a:ln>
        </p:spPr>
      </p:pic>
      <p:pic>
        <p:nvPicPr>
          <p:cNvPr id="503" name="Google Shape;503;p83"/>
          <p:cNvPicPr preferRelativeResize="0"/>
          <p:nvPr/>
        </p:nvPicPr>
        <p:blipFill>
          <a:blip r:embed="rId4">
            <a:alphaModFix/>
          </a:blip>
          <a:stretch>
            <a:fillRect/>
          </a:stretch>
        </p:blipFill>
        <p:spPr>
          <a:xfrm>
            <a:off x="6702550" y="5029200"/>
            <a:ext cx="1828800" cy="18288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pic>
        <p:nvPicPr>
          <p:cNvPr id="508" name="Google Shape;508;p84"/>
          <p:cNvPicPr preferRelativeResize="0"/>
          <p:nvPr/>
        </p:nvPicPr>
        <p:blipFill>
          <a:blip r:embed="rId3">
            <a:alphaModFix/>
          </a:blip>
          <a:stretch>
            <a:fillRect/>
          </a:stretch>
        </p:blipFill>
        <p:spPr>
          <a:xfrm>
            <a:off x="3320062" y="4354151"/>
            <a:ext cx="2503850" cy="2503850"/>
          </a:xfrm>
          <a:prstGeom prst="rect">
            <a:avLst/>
          </a:prstGeom>
          <a:noFill/>
          <a:ln>
            <a:noFill/>
          </a:ln>
        </p:spPr>
      </p:pic>
      <p:pic>
        <p:nvPicPr>
          <p:cNvPr id="509" name="Google Shape;509;p84"/>
          <p:cNvPicPr preferRelativeResize="0"/>
          <p:nvPr/>
        </p:nvPicPr>
        <p:blipFill rotWithShape="1">
          <a:blip r:embed="rId4">
            <a:alphaModFix/>
          </a:blip>
          <a:srcRect b="9828" l="6679" r="6688" t="12047"/>
          <a:stretch/>
        </p:blipFill>
        <p:spPr>
          <a:xfrm>
            <a:off x="4037637" y="0"/>
            <a:ext cx="3973066" cy="2011680"/>
          </a:xfrm>
          <a:prstGeom prst="rect">
            <a:avLst/>
          </a:prstGeom>
          <a:noFill/>
          <a:ln>
            <a:noFill/>
          </a:ln>
        </p:spPr>
      </p:pic>
      <p:pic>
        <p:nvPicPr>
          <p:cNvPr id="510" name="Google Shape;510;p84"/>
          <p:cNvPicPr preferRelativeResize="0"/>
          <p:nvPr/>
        </p:nvPicPr>
        <p:blipFill>
          <a:blip r:embed="rId5">
            <a:alphaModFix/>
          </a:blip>
          <a:stretch>
            <a:fillRect/>
          </a:stretch>
        </p:blipFill>
        <p:spPr>
          <a:xfrm>
            <a:off x="6061687" y="4354150"/>
            <a:ext cx="2232113" cy="2503850"/>
          </a:xfrm>
          <a:prstGeom prst="rect">
            <a:avLst/>
          </a:prstGeom>
          <a:noFill/>
          <a:ln>
            <a:noFill/>
          </a:ln>
        </p:spPr>
      </p:pic>
      <p:pic>
        <p:nvPicPr>
          <p:cNvPr id="511" name="Google Shape;511;p84"/>
          <p:cNvPicPr preferRelativeResize="0"/>
          <p:nvPr/>
        </p:nvPicPr>
        <p:blipFill rotWithShape="1">
          <a:blip r:embed="rId6">
            <a:alphaModFix/>
          </a:blip>
          <a:srcRect b="5880" l="6902" r="6936" t="5960"/>
          <a:stretch/>
        </p:blipFill>
        <p:spPr>
          <a:xfrm>
            <a:off x="933445" y="4354138"/>
            <a:ext cx="2148839" cy="2503865"/>
          </a:xfrm>
          <a:prstGeom prst="rect">
            <a:avLst/>
          </a:prstGeom>
          <a:noFill/>
          <a:ln>
            <a:noFill/>
          </a:ln>
        </p:spPr>
      </p:pic>
      <p:pic>
        <p:nvPicPr>
          <p:cNvPr id="512" name="Google Shape;512;p84"/>
          <p:cNvPicPr preferRelativeResize="0"/>
          <p:nvPr/>
        </p:nvPicPr>
        <p:blipFill>
          <a:blip r:embed="rId7">
            <a:alphaModFix/>
          </a:blip>
          <a:stretch>
            <a:fillRect/>
          </a:stretch>
        </p:blipFill>
        <p:spPr>
          <a:xfrm>
            <a:off x="1133261" y="3"/>
            <a:ext cx="2625241" cy="2011680"/>
          </a:xfrm>
          <a:prstGeom prst="rect">
            <a:avLst/>
          </a:prstGeom>
          <a:noFill/>
          <a:ln>
            <a:noFill/>
          </a:ln>
        </p:spPr>
      </p:pic>
      <p:pic>
        <p:nvPicPr>
          <p:cNvPr id="513" name="Google Shape;513;p84"/>
          <p:cNvPicPr preferRelativeResize="0"/>
          <p:nvPr/>
        </p:nvPicPr>
        <p:blipFill>
          <a:blip r:embed="rId8">
            <a:alphaModFix/>
          </a:blip>
          <a:stretch>
            <a:fillRect/>
          </a:stretch>
        </p:blipFill>
        <p:spPr>
          <a:xfrm>
            <a:off x="4637525" y="2177071"/>
            <a:ext cx="2715769" cy="2011680"/>
          </a:xfrm>
          <a:prstGeom prst="rect">
            <a:avLst/>
          </a:prstGeom>
          <a:noFill/>
          <a:ln>
            <a:noFill/>
          </a:ln>
        </p:spPr>
      </p:pic>
      <p:pic>
        <p:nvPicPr>
          <p:cNvPr id="514" name="Google Shape;514;p84"/>
          <p:cNvPicPr preferRelativeResize="0"/>
          <p:nvPr/>
        </p:nvPicPr>
        <p:blipFill>
          <a:blip r:embed="rId9">
            <a:alphaModFix/>
          </a:blip>
          <a:stretch>
            <a:fillRect/>
          </a:stretch>
        </p:blipFill>
        <p:spPr>
          <a:xfrm>
            <a:off x="1381102" y="2177080"/>
            <a:ext cx="2977287" cy="201168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descr="Title" id="523" name="Google Shape;523;p86"/>
          <p:cNvSpPr txBox="1"/>
          <p:nvPr/>
        </p:nvSpPr>
        <p:spPr>
          <a:xfrm>
            <a:off x="0" y="0"/>
            <a:ext cx="9144000" cy="228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6000">
                <a:solidFill>
                  <a:srgbClr val="FFFFFF"/>
                </a:solidFill>
                <a:latin typeface="Oswald"/>
                <a:ea typeface="Oswald"/>
                <a:cs typeface="Oswald"/>
                <a:sym typeface="Oswald"/>
              </a:rPr>
              <a:t>✏️ &gt; 🖌️</a:t>
            </a:r>
            <a:endParaRPr sz="6000">
              <a:solidFill>
                <a:srgbClr val="FFFFFF"/>
              </a:solidFill>
              <a:latin typeface="Oswald"/>
              <a:ea typeface="Oswald"/>
              <a:cs typeface="Oswald"/>
              <a:sym typeface="Oswald"/>
            </a:endParaRPr>
          </a:p>
          <a:p>
            <a:pPr indent="0" lvl="0" marL="0" rtl="0" algn="ctr">
              <a:spcBef>
                <a:spcPts val="0"/>
              </a:spcBef>
              <a:spcAft>
                <a:spcPts val="0"/>
              </a:spcAft>
              <a:buNone/>
            </a:pPr>
            <a:r>
              <a:rPr lang="en-US" sz="3600">
                <a:solidFill>
                  <a:srgbClr val="FFFFFF"/>
                </a:solidFill>
                <a:latin typeface="Oswald"/>
                <a:ea typeface="Oswald"/>
                <a:cs typeface="Oswald"/>
                <a:sym typeface="Oswald"/>
              </a:rPr>
              <a:t>You are </a:t>
            </a:r>
            <a:r>
              <a:rPr lang="en-US" sz="3600">
                <a:solidFill>
                  <a:srgbClr val="00FF00"/>
                </a:solidFill>
                <a:latin typeface="Oswald"/>
                <a:ea typeface="Oswald"/>
                <a:cs typeface="Oswald"/>
                <a:sym typeface="Oswald"/>
              </a:rPr>
              <a:t>better at drawing</a:t>
            </a:r>
            <a:r>
              <a:rPr lang="en-US" sz="3600">
                <a:solidFill>
                  <a:srgbClr val="FFFFFF"/>
                </a:solidFill>
                <a:latin typeface="Oswald"/>
                <a:ea typeface="Oswald"/>
                <a:cs typeface="Oswald"/>
                <a:sym typeface="Oswald"/>
              </a:rPr>
              <a:t> than </a:t>
            </a:r>
            <a:r>
              <a:rPr lang="en-US" sz="3600">
                <a:solidFill>
                  <a:srgbClr val="EA9999"/>
                </a:solidFill>
                <a:latin typeface="Oswald"/>
                <a:ea typeface="Oswald"/>
                <a:cs typeface="Oswald"/>
                <a:sym typeface="Oswald"/>
              </a:rPr>
              <a:t>painting </a:t>
            </a:r>
            <a:r>
              <a:rPr lang="en-US" sz="3600">
                <a:solidFill>
                  <a:srgbClr val="FFFFFF"/>
                </a:solidFill>
                <a:latin typeface="Oswald"/>
                <a:ea typeface="Oswald"/>
                <a:cs typeface="Oswald"/>
                <a:sym typeface="Oswald"/>
              </a:rPr>
              <a:t>because you have much more </a:t>
            </a:r>
            <a:r>
              <a:rPr lang="en-US" sz="3600">
                <a:solidFill>
                  <a:srgbClr val="00FF00"/>
                </a:solidFill>
                <a:latin typeface="Oswald"/>
                <a:ea typeface="Oswald"/>
                <a:cs typeface="Oswald"/>
                <a:sym typeface="Oswald"/>
              </a:rPr>
              <a:t>experience with a pencil</a:t>
            </a:r>
            <a:r>
              <a:rPr lang="en-US" sz="3600">
                <a:solidFill>
                  <a:srgbClr val="FFFFFF"/>
                </a:solidFill>
                <a:latin typeface="Oswald"/>
                <a:ea typeface="Oswald"/>
                <a:cs typeface="Oswald"/>
                <a:sym typeface="Oswald"/>
              </a:rPr>
              <a:t> </a:t>
            </a:r>
            <a:endParaRPr sz="1300">
              <a:solidFill>
                <a:srgbClr val="AAAAAA"/>
              </a:solidFill>
              <a:latin typeface="Average"/>
              <a:ea typeface="Average"/>
              <a:cs typeface="Average"/>
              <a:sym typeface="Average"/>
            </a:endParaRPr>
          </a:p>
        </p:txBody>
      </p:sp>
      <p:sp>
        <p:nvSpPr>
          <p:cNvPr descr="Translations" id="524" name="Google Shape;524;p86"/>
          <p:cNvSpPr txBox="1"/>
          <p:nvPr/>
        </p:nvSpPr>
        <p:spPr>
          <a:xfrm>
            <a:off x="0" y="2319450"/>
            <a:ext cx="9144000" cy="45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በእርሳስ ብዙ ልምድ ስላሎት ከመሳል ይልቅ በመሳል ይሻላሉ</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أنت أفضل في الرسم من التلوين لأن لديك خبرة أكبر بالقلم الرصاص</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Ets millor dibuixant que pintant perquè tens molta més experiència amb un llapis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你擅长素描而不是绘画，因为你用铅笔的经验更丰富</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شما در طراحی بهتر از نقاشی هستید، چون تجربه بیشتری با مداد دارید.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आप चित्रकारी की अपेक्षा चित्रकारी में बेहतर हैं क्योंकि आपको पेंसिल चलाने का अधिक अनुभव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あなたは鉛筆を使った経験がずっと多いので、絵を描くよりも絵を描く方が得意です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당신은 연필을 다루는 데 더 많은 경험이 있기 때문에 그림 그리는 것보다 그림 그리는 데 더 능숙합니다.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Tu di xêzkirinê de ji boyaxkirinê çêtir î ji ber ku ezmûna te di bikaranîna qelemê de pir zêdetir 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Você é melhor em desenho do que em pintura porque tem muito mais experiência com lápis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ਤੁਸੀਂ ਪੇਂਟਿੰਗ ਨਾਲੋਂ ਡਰਾਇੰਗ ਵਿੱਚ ਬਿਹਤਰ ਹੋ ਕਿਉਂਕਿ ਤੁਹਾਨੂੰ ਪੈਨਸਿਲ ਨਾਲ ਬਹੁਤ ਜ਼ਿਆਦਾ ਤਜਰਬਾ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Вы лучше рисуете, чем пишете картины, потому что у вас гораздо больше опыта работы с карандашом.</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Wax sawirista ayaad kaga fiican tahay rinjiyeynta sababtoo ah waxaad khibrad badan u leedahay qalin qorida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Eres mejor dibujando que pintando porque tienes mucha más experiencia con el lápiz.</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Wewe ni bora katika kuchora kuliko uchoraji kwa sababu una uzoefu zaidi na penseli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Mas magaling ka sa pagguhit kaysa pagpinta dahil mas marami kang karanasan sa lapis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Kalemle çok daha fazla deneyime sahip olduğun için resim yapmaktan çok çizimde daha iyisin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Ти краще малюєш, ніж живописаєш, бо маєш набагато більше досвіду з олівцем</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Bạn vẽ giỏi hơn vẽ tranh vì bạn có nhiều kinh nghiệm hơn với bút chì</a:t>
            </a:r>
            <a:endParaRPr sz="2400">
              <a:solidFill>
                <a:srgbClr val="CACACA"/>
              </a:solidFill>
              <a:latin typeface="Average"/>
              <a:ea typeface="Average"/>
              <a:cs typeface="Average"/>
              <a:sym typeface="Average"/>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descr="Title" id="529" name="Google Shape;529;p87"/>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700">
                <a:solidFill>
                  <a:srgbClr val="FFFFFF"/>
                </a:solidFill>
                <a:latin typeface="Oswald"/>
                <a:ea typeface="Oswald"/>
                <a:cs typeface="Oswald"/>
                <a:sym typeface="Oswald"/>
              </a:rPr>
              <a:t>It is much easier and faster to </a:t>
            </a:r>
            <a:r>
              <a:rPr lang="en-US" sz="4700">
                <a:solidFill>
                  <a:srgbClr val="00FF00"/>
                </a:solidFill>
                <a:latin typeface="Oswald"/>
                <a:ea typeface="Oswald"/>
                <a:cs typeface="Oswald"/>
                <a:sym typeface="Oswald"/>
              </a:rPr>
              <a:t>adjust a colour</a:t>
            </a:r>
            <a:r>
              <a:rPr lang="en-US" sz="4700">
                <a:solidFill>
                  <a:srgbClr val="FFFFFF"/>
                </a:solidFill>
                <a:latin typeface="Oswald"/>
                <a:ea typeface="Oswald"/>
                <a:cs typeface="Oswald"/>
                <a:sym typeface="Oswald"/>
              </a:rPr>
              <a:t> with a new layer than to </a:t>
            </a:r>
            <a:r>
              <a:rPr lang="en-US" sz="4700">
                <a:solidFill>
                  <a:srgbClr val="EA9999"/>
                </a:solidFill>
                <a:latin typeface="Oswald"/>
                <a:ea typeface="Oswald"/>
                <a:cs typeface="Oswald"/>
                <a:sym typeface="Oswald"/>
              </a:rPr>
              <a:t>mix a perfect colour</a:t>
            </a:r>
            <a:endParaRPr sz="1950">
              <a:solidFill>
                <a:srgbClr val="EA9999"/>
              </a:solidFill>
              <a:latin typeface="Average"/>
              <a:ea typeface="Average"/>
              <a:cs typeface="Average"/>
              <a:sym typeface="Average"/>
            </a:endParaRPr>
          </a:p>
        </p:txBody>
      </p:sp>
      <p:sp>
        <p:nvSpPr>
          <p:cNvPr descr="Translations" id="530" name="Google Shape;530;p87"/>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AAAAAA"/>
                </a:solidFill>
                <a:latin typeface="Average"/>
                <a:ea typeface="Average"/>
                <a:cs typeface="Average"/>
                <a:sym typeface="Average"/>
              </a:rPr>
              <a:t>ፍጹም የሆነ ቀለም ከመቀላቀል ይልቅ በአዲስ ንብርብር ቀለምን ማስተካከል በጣም ቀላል እና ፈጣን ነው</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US" sz="1200">
                <a:solidFill>
                  <a:srgbClr val="AAAAAA"/>
                </a:solidFill>
                <a:latin typeface="Average"/>
                <a:ea typeface="Average"/>
                <a:cs typeface="Average"/>
                <a:sym typeface="Average"/>
              </a:rPr>
              <a:t>من الأسهل والأسرع بكثير تعديل اللون باستخدام طبقة جديدة بدلاً من مزج لون مثالي</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És molt més fàcil i ràpid ajustar un color amb una nova capa que barrejar un color perfecte.</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使用新图层调整颜色比混合完美颜色更容易、更快捷</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US" sz="1200">
                <a:solidFill>
                  <a:srgbClr val="AAAAAA"/>
                </a:solidFill>
                <a:latin typeface="Average"/>
                <a:ea typeface="Average"/>
                <a:cs typeface="Average"/>
                <a:sym typeface="Average"/>
              </a:rPr>
              <a:t>تنظیم رنگ با یک لایه جدید بسیار آسان‌تر و سریع‌تر از ترکیب یک رنگ کامل است.</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किसी रंग को एकदम सही रंग में मिलाने की तुलना में नई परत के साथ समायोजित करना बहुत आसान और तेज़ है</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完璧な色を混ぜるよりも、新しいレイヤーで色を調整する方がはるかに簡単で速いです</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완벽한 색상을 혼합하는 것보다 새로운 레이어로 색상을 조정하는 것이 훨씬 쉽고 빠릅니다.</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Guherandina rengek bi tebeqeyek nû ji tevlihevkirina rengek bêkêmasî pir hêsantir û zûtir e.</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É muito mais fácil e rápido ajustar uma cor com uma nova camada do que misturar uma cor perfeita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ਇੱਕ ਸੰਪੂਰਨ ਰੰਗ ਨੂੰ ਮਿਲਾਉਣ ਨਾਲੋਂ ਇੱਕ ਨਵੀਂ ਪਰਤ ਨਾਲ ਰੰਗ ਨੂੰ ਐਡਜਸਟ ਕਰਨਾ ਬਹੁਤ ਸੌਖਾ ਅਤੇ ਤੇਜ਼ ਹੈ।</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Гораздо проще и быстрее настроить цвет с помощью нового слоя, чем смешивать идеальный цвет.</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Aad bay u fududahay oo dhakhso badan tahay in lagu hagaajiyo midab leh lakab cusub intii lagu qasi lahaa midab qumman</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Es mucho más fácil y rápido ajustar un color con una nueva capa que mezclar un color perfecto.</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Ni rahisi zaidi na kwa kasi kurekebisha rangi na safu mpya kuliko kuchanganya rangi kamili</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Ito ay mas madali at mas mabilis na ayusin ang isang kulay gamit ang isang bagong layer kaysa sa paghaluin ang isang perpektong kulay</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Mükemmel bir rengi karıştırmaktan ziyade yeni bir katmanla rengi ayarlamak çok daha kolay ve hızlıdır</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Набагато легше та швидше налаштувати колір за допомогою нового шару, ніж змішувати ідеальний колір.</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Việc điều chỉnh màu sắc bằng một lớp mới dễ dàng và nhanh hơn nhiều so với việc pha trộn một màu hoàn hảo</a:t>
            </a:r>
            <a:endParaRPr sz="1150">
              <a:solidFill>
                <a:srgbClr val="CACACA"/>
              </a:solidFill>
              <a:latin typeface="Average"/>
              <a:ea typeface="Average"/>
              <a:cs typeface="Average"/>
              <a:sym typeface="Average"/>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grpSp>
        <p:nvGrpSpPr>
          <p:cNvPr id="535" name="Google Shape;535;p88"/>
          <p:cNvGrpSpPr/>
          <p:nvPr/>
        </p:nvGrpSpPr>
        <p:grpSpPr>
          <a:xfrm>
            <a:off x="-131" y="0"/>
            <a:ext cx="4572131" cy="5918440"/>
            <a:chOff x="-131" y="0"/>
            <a:chExt cx="4572131" cy="5918440"/>
          </a:xfrm>
        </p:grpSpPr>
        <p:sp>
          <p:nvSpPr>
            <p:cNvPr descr="Title" id="536" name="Google Shape;536;p88"/>
            <p:cNvSpPr txBox="1"/>
            <p:nvPr/>
          </p:nvSpPr>
          <p:spPr>
            <a:xfrm>
              <a:off x="0" y="0"/>
              <a:ext cx="4572000" cy="420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5000">
                  <a:solidFill>
                    <a:srgbClr val="FFFFFF"/>
                  </a:solidFill>
                  <a:latin typeface="Oswald"/>
                  <a:ea typeface="Oswald"/>
                  <a:cs typeface="Oswald"/>
                  <a:sym typeface="Oswald"/>
                </a:rPr>
                <a:t>If you mix complementary colours together you get black</a:t>
              </a:r>
              <a:endParaRPr sz="2200">
                <a:solidFill>
                  <a:srgbClr val="AAAAAA"/>
                </a:solidFill>
                <a:latin typeface="Average"/>
                <a:ea typeface="Average"/>
                <a:cs typeface="Average"/>
                <a:sym typeface="Average"/>
              </a:endParaRPr>
            </a:p>
          </p:txBody>
        </p:sp>
        <p:grpSp>
          <p:nvGrpSpPr>
            <p:cNvPr id="537" name="Google Shape;537;p88"/>
            <p:cNvGrpSpPr/>
            <p:nvPr/>
          </p:nvGrpSpPr>
          <p:grpSpPr>
            <a:xfrm>
              <a:off x="-131" y="5056710"/>
              <a:ext cx="4571771" cy="861731"/>
              <a:chOff x="2765425" y="1388175"/>
              <a:chExt cx="4851200" cy="914400"/>
            </a:xfrm>
          </p:grpSpPr>
          <p:sp>
            <p:nvSpPr>
              <p:cNvPr id="538" name="Google Shape;538;p88"/>
              <p:cNvSpPr/>
              <p:nvPr/>
            </p:nvSpPr>
            <p:spPr>
              <a:xfrm>
                <a:off x="3527425" y="1388175"/>
                <a:ext cx="914400" cy="914400"/>
              </a:xfrm>
              <a:prstGeom prst="smileyFace">
                <a:avLst>
                  <a:gd fmla="val 4653" name="adj"/>
                </a:avLst>
              </a:prstGeom>
              <a:solidFill>
                <a:srgbClr val="00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88"/>
              <p:cNvSpPr/>
              <p:nvPr/>
            </p:nvSpPr>
            <p:spPr>
              <a:xfrm>
                <a:off x="2765425" y="1388175"/>
                <a:ext cx="914400" cy="914400"/>
              </a:xfrm>
              <a:prstGeom prst="smileyFace">
                <a:avLst>
                  <a:gd fmla="val 4653" name="adj"/>
                </a:avLst>
              </a:prstGeom>
              <a:solidFill>
                <a:srgbClr val="FFFF00"/>
              </a:solidFill>
              <a:ln cap="flat" cmpd="sng" w="2857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88"/>
              <p:cNvSpPr/>
              <p:nvPr/>
            </p:nvSpPr>
            <p:spPr>
              <a:xfrm>
                <a:off x="4289425" y="1388175"/>
                <a:ext cx="914400" cy="914400"/>
              </a:xfrm>
              <a:prstGeom prst="smileyFace">
                <a:avLst>
                  <a:gd fmla="val 4653" name="adj"/>
                </a:avLst>
              </a:prstGeom>
              <a:solidFill>
                <a:srgbClr val="FF00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88"/>
              <p:cNvSpPr/>
              <p:nvPr/>
            </p:nvSpPr>
            <p:spPr>
              <a:xfrm>
                <a:off x="6702225" y="1388175"/>
                <a:ext cx="914400" cy="914400"/>
              </a:xfrm>
              <a:prstGeom prst="smileyFace">
                <a:avLst>
                  <a:gd fmla="val 4653" name="adj"/>
                </a:avLst>
              </a:prstGeom>
              <a:solidFill>
                <a:srgbClr val="000000"/>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88"/>
              <p:cNvSpPr/>
              <p:nvPr/>
            </p:nvSpPr>
            <p:spPr>
              <a:xfrm>
                <a:off x="5666225" y="1461525"/>
                <a:ext cx="726000" cy="767700"/>
              </a:xfrm>
              <a:prstGeom prst="mathEqual">
                <a:avLst>
                  <a:gd fmla="val 23520" name="adj1"/>
                  <a:gd fmla="val 11760" name="adj2"/>
                </a:avLst>
              </a:prstGeom>
              <a:solidFill>
                <a:srgbClr val="B7B7B7"/>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descr="Translations" id="543" name="Google Shape;543;p88"/>
          <p:cNvSpPr txBox="1"/>
          <p:nvPr/>
        </p:nvSpPr>
        <p:spPr>
          <a:xfrm>
            <a:off x="4572000" y="0"/>
            <a:ext cx="45717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ተጨማሪ ቀለሞችን አንድ ላይ ካዋህዱ ጥቁር ታገኛለህ</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إذا قمت بخلط الألوان التكميلية معًا، ستحصل على اللون الأسود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Si barreges colors complementaris, obtindràs el negre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如果将互补色混合在一起，就会得到黑色</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اگر رنگ‌های مکمل را با هم مخلوط کنید، مشکی به دست می‌آید.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यदि आप पूरक रंगों को एक साथ मिलाते हैं तो आपको काला रंग मिलता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補色を混ぜると黒になる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보색을 섞으면 검정색이 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Ger hûn rengên temamker tevlihev bikin hûn reş digirin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Se você misturar cores complementares, obterá preto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ਜੇਕਰ ਤੁਸੀਂ ਪੂਰਕ ਰੰਗਾਂ ਨੂੰ ਇਕੱਠੇ ਮਿਲਾਉਂਦੇ ਹੋ ਤਾਂ ਤੁਸੀਂ ਕਾਲੇ ਹੋ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Если смешать дополнительные цвета, получится черный.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Haddi aad isku dhafto midabyo is kaaba ah waxaad helaysaa madow</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Si mezclas colores complementarios obtienes el negro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Ukichanganya rangi za ziada pamoja unakuwa mweusi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Kung pinaghalo mo ang mga pantulong na kulay, makakakuha ka ng itim</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Tamamlayıcı renkleri karıştırırsanız siyah elde edersiniz</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Якщо змішати додаткові кольори, то отримаємо чорний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Nếu bạn trộn các màu bổ sung với nhau, bạn sẽ có màu đen</a:t>
            </a:r>
            <a:endParaRPr sz="2600">
              <a:solidFill>
                <a:srgbClr val="CACACA"/>
              </a:solidFill>
              <a:latin typeface="Average"/>
              <a:ea typeface="Average"/>
              <a:cs typeface="Average"/>
              <a:sym typeface="Average"/>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descr="Title" id="548" name="Google Shape;548;p89"/>
          <p:cNvSpPr txBox="1"/>
          <p:nvPr/>
        </p:nvSpPr>
        <p:spPr>
          <a:xfrm>
            <a:off x="0" y="-25"/>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6300">
                <a:solidFill>
                  <a:srgbClr val="FFFFFF"/>
                </a:solidFill>
                <a:latin typeface="Oswald"/>
                <a:ea typeface="Oswald"/>
                <a:cs typeface="Oswald"/>
                <a:sym typeface="Oswald"/>
              </a:rPr>
              <a:t>Using a </a:t>
            </a:r>
            <a:r>
              <a:rPr lang="en-US" sz="6300">
                <a:solidFill>
                  <a:srgbClr val="A2C4C9"/>
                </a:solidFill>
                <a:latin typeface="Oswald"/>
                <a:ea typeface="Oswald"/>
                <a:cs typeface="Oswald"/>
                <a:sym typeface="Oswald"/>
              </a:rPr>
              <a:t>colour </a:t>
            </a:r>
            <a:r>
              <a:rPr lang="en-US" sz="6300">
                <a:solidFill>
                  <a:srgbClr val="F9CB9C"/>
                </a:solidFill>
                <a:latin typeface="Oswald"/>
                <a:ea typeface="Oswald"/>
                <a:cs typeface="Oswald"/>
                <a:sym typeface="Oswald"/>
              </a:rPr>
              <a:t>scheme </a:t>
            </a:r>
            <a:r>
              <a:rPr lang="en-US" sz="6300">
                <a:solidFill>
                  <a:srgbClr val="FFFFFF"/>
                </a:solidFill>
                <a:latin typeface="Oswald"/>
                <a:ea typeface="Oswald"/>
                <a:cs typeface="Oswald"/>
                <a:sym typeface="Oswald"/>
              </a:rPr>
              <a:t>is better than matching natural colours</a:t>
            </a:r>
            <a:endParaRPr sz="2700">
              <a:solidFill>
                <a:srgbClr val="AAAAAA"/>
              </a:solidFill>
              <a:latin typeface="Average"/>
              <a:ea typeface="Average"/>
              <a:cs typeface="Average"/>
              <a:sym typeface="Average"/>
            </a:endParaRPr>
          </a:p>
        </p:txBody>
      </p:sp>
      <p:sp>
        <p:nvSpPr>
          <p:cNvPr descr="Translations" id="549" name="Google Shape;549;p89"/>
          <p:cNvSpPr txBox="1"/>
          <p:nvPr/>
        </p:nvSpPr>
        <p:spPr>
          <a:xfrm>
            <a:off x="3657600" y="-25"/>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የቀለም ዘዴን መጠቀም ተፈጥሯዊ ቀለሞችን ከማጣመር የተሻለ ነው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استخدام مخطط الألوان أفضل من مطابقة الألوان الطبيعية</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Utilitzar una combinació de colors és millor que combinar colors naturals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使用配色方案比匹配自然色更好</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استفاده از یک طرح رنگی بهتر از تطبیق با رنگ‌های طبیعی است</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प्राकृतिक रंगों के मिलान से बेहतर है रंग योजना का उपयोग करना</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自然な色を合わせるよりも配色を使う方が良い</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자연스러운 색상을 맞추는 것보다 색상 구성표를 사용하는 것이 더 좋습니다.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Lihevhatina rengên xwezayî ji bikaranîna rengan çêtir e.</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Usar um esquema de cores é melhor do que combinar cores naturais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ਕੁਦਰਤੀ ਰੰਗਾਂ ਨਾਲ ਮੇਲ ਕਰਨ ਨਾਲੋਂ ਰੰਗ ਸਕੀਮ ਦੀ ਵਰਤੋਂ ਕਰਨਾ ਬਿਹਤਰ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Использование цветовой схемы лучше, чем подбор естественных цветов.</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Isticmaalka nidaamka midabku wuxuu ka fiican yahay isku-dhafka midabada dabiiciga ah</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Usar una combinación de colores es mejor que combinar colores naturales.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Kutumia mpango wa rangi ni bora zaidi kuliko kufanana na rangi za asili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Ang paggamit ng scheme ng kulay ay mas mahusay kaysa sa pagtutugma ng mga natural na kulay</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Doğal renkleri eşleştirmektense bir renk şeması kullanmak daha iyidir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Використання колірної гами краще, ніж поєднання природних кольорів</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Sử dụng một bảng màu tốt hơn là kết hợp các màu tự nhiên</a:t>
            </a:r>
            <a:endParaRPr sz="2300">
              <a:solidFill>
                <a:srgbClr val="CACACA"/>
              </a:solidFill>
              <a:latin typeface="Average"/>
              <a:ea typeface="Average"/>
              <a:cs typeface="Average"/>
              <a:sym typeface="Average"/>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3" name="Shape 553"/>
        <p:cNvGrpSpPr/>
        <p:nvPr/>
      </p:nvGrpSpPr>
      <p:grpSpPr>
        <a:xfrm>
          <a:off x="0" y="0"/>
          <a:ext cx="0" cy="0"/>
          <a:chOff x="0" y="0"/>
          <a:chExt cx="0" cy="0"/>
        </a:xfrm>
      </p:grpSpPr>
      <p:pic>
        <p:nvPicPr>
          <p:cNvPr id="554" name="Google Shape;554;p90"/>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555" name="Google Shape;555;p90"/>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US"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US"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descr="Translations" id="560" name="Google Shape;560;p91"/>
          <p:cNvSpPr txBox="1"/>
          <p:nvPr/>
        </p:nvSpPr>
        <p:spPr>
          <a:xfrm>
            <a:off x="4002525" y="0"/>
            <a:ext cx="5141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AAAAAA"/>
                </a:solidFill>
                <a:latin typeface="Average"/>
                <a:ea typeface="Average"/>
                <a:cs typeface="Average"/>
                <a:sym typeface="Average"/>
              </a:rPr>
              <a:t>የሚጠቀሙባቸው ቀለሞች ያነሱ ናቸው, የስዕልዎ ተፅእኖ የበለጠ ይሆናል</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كلما قل عدد الألوان التي تستخدمها، كلما كان تأثير لوحتك أكبر</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Com menys colors utilitzeu, més gran serà l'impacte de la vostra pintura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使用的颜色越少，绘画的影响力就越大</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هرچه از رنگ‌های کمتری استفاده کنید، تأثیر نقاشی شما بیشتر خواهد بود.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आप जितने कम रंगों का उपयोग करेंगे, आपकी पेंटिंग का प्रभाव उतना ही अधिक होगा</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使用する色が少ないほど、絵画のインパクトは大きくなります</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사용하는 색상이 적을수록 그림의 효과가 커집니다.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Her ku hûn kêmtir rengan bikar bînin, bandora wêneyê we mezintir dibe</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Quanto menos cores você usar, maior será o impacto da sua pintura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ਜਿੰਨੇ ਘੱਟ ਰੰਗ ਤੁਸੀਂ ਵਰਤਦੇ ਹੋ, ਤੁਹਾਡੀ ਪੇਂਟਿੰਗ ਦਾ ਪ੍ਰਭਾਵ ਓਨਾ ਹੀ ਵੱਡਾ ਹੋਵੇਗਾ।</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Чем меньше цветов вы используете, тем сильнее будет впечатление от вашей картины.</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Midabada yar ee aad isticmaashid, waa weyntahay saameynta rinjiyeyntaada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Cuanto menos colores utilices, mayor será el impacto de tu pintura.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Rangi chache unazotumia, ndivyo athari ya uchoraji wako inavyoongezeka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Ang mas kaunting mga kulay na ginagamit mo, mas malaki ang epekto ng iyong pagpipinta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Ne kadar az renk kullanırsanız, resminizin etkisi o kadar büyük olur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Чим менше кольорів ви використовуєте, тим більший вплив має ваш малюнок</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Càng ít màu sắc được sử dụng, tác động của bức tranh của bạn càng lớn</a:t>
            </a:r>
            <a:endParaRPr>
              <a:solidFill>
                <a:srgbClr val="CACACA"/>
              </a:solidFill>
              <a:latin typeface="Average"/>
              <a:ea typeface="Average"/>
              <a:cs typeface="Average"/>
              <a:sym typeface="Average"/>
            </a:endParaRPr>
          </a:p>
        </p:txBody>
      </p:sp>
      <p:grpSp>
        <p:nvGrpSpPr>
          <p:cNvPr id="561" name="Google Shape;561;p91"/>
          <p:cNvGrpSpPr/>
          <p:nvPr/>
        </p:nvGrpSpPr>
        <p:grpSpPr>
          <a:xfrm>
            <a:off x="0" y="0"/>
            <a:ext cx="3881100" cy="6858000"/>
            <a:chOff x="0" y="0"/>
            <a:chExt cx="3881100" cy="6858000"/>
          </a:xfrm>
        </p:grpSpPr>
        <p:sp>
          <p:nvSpPr>
            <p:cNvPr descr="Title" id="562" name="Google Shape;562;p91"/>
            <p:cNvSpPr txBox="1"/>
            <p:nvPr/>
          </p:nvSpPr>
          <p:spPr>
            <a:xfrm>
              <a:off x="0" y="0"/>
              <a:ext cx="38811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300">
                  <a:solidFill>
                    <a:srgbClr val="FFFFFF"/>
                  </a:solidFill>
                  <a:latin typeface="Oswald"/>
                  <a:ea typeface="Oswald"/>
                  <a:cs typeface="Oswald"/>
                  <a:sym typeface="Oswald"/>
                </a:rPr>
                <a:t>The </a:t>
              </a:r>
              <a:r>
                <a:rPr lang="en-US" sz="4300">
                  <a:solidFill>
                    <a:srgbClr val="00FF00"/>
                  </a:solidFill>
                  <a:latin typeface="Oswald"/>
                  <a:ea typeface="Oswald"/>
                  <a:cs typeface="Oswald"/>
                  <a:sym typeface="Oswald"/>
                </a:rPr>
                <a:t>fewer colours</a:t>
              </a:r>
              <a:r>
                <a:rPr lang="en-US" sz="4300">
                  <a:solidFill>
                    <a:srgbClr val="FFFFFF"/>
                  </a:solidFill>
                  <a:latin typeface="Oswald"/>
                  <a:ea typeface="Oswald"/>
                  <a:cs typeface="Oswald"/>
                  <a:sym typeface="Oswald"/>
                </a:rPr>
                <a:t> you use, the bigger the </a:t>
              </a:r>
              <a:r>
                <a:rPr lang="en-US" sz="4300">
                  <a:solidFill>
                    <a:srgbClr val="00FF00"/>
                  </a:solidFill>
                  <a:latin typeface="Oswald"/>
                  <a:ea typeface="Oswald"/>
                  <a:cs typeface="Oswald"/>
                  <a:sym typeface="Oswald"/>
                </a:rPr>
                <a:t>impact </a:t>
              </a:r>
              <a:r>
                <a:rPr lang="en-US" sz="4300">
                  <a:solidFill>
                    <a:srgbClr val="FFFFFF"/>
                  </a:solidFill>
                  <a:latin typeface="Oswald"/>
                  <a:ea typeface="Oswald"/>
                  <a:cs typeface="Oswald"/>
                  <a:sym typeface="Oswald"/>
                </a:rPr>
                <a:t>of your painting</a:t>
              </a:r>
              <a:endParaRPr sz="750">
                <a:solidFill>
                  <a:srgbClr val="AAAAAA"/>
                </a:solidFill>
                <a:latin typeface="Average"/>
                <a:ea typeface="Average"/>
                <a:cs typeface="Average"/>
                <a:sym typeface="Average"/>
              </a:endParaRPr>
            </a:p>
          </p:txBody>
        </p:sp>
        <p:pic>
          <p:nvPicPr>
            <p:cNvPr id="563" name="Google Shape;563;p91"/>
            <p:cNvPicPr preferRelativeResize="0"/>
            <p:nvPr/>
          </p:nvPicPr>
          <p:blipFill rotWithShape="1">
            <a:blip r:embed="rId3">
              <a:alphaModFix/>
            </a:blip>
            <a:srcRect b="0" l="0" r="0" t="0"/>
            <a:stretch/>
          </p:blipFill>
          <p:spPr>
            <a:xfrm>
              <a:off x="1026161" y="228612"/>
              <a:ext cx="1828800" cy="1804500"/>
            </a:xfrm>
            <a:prstGeom prst="rect">
              <a:avLst/>
            </a:prstGeom>
            <a:noFill/>
            <a:ln>
              <a:noFill/>
            </a:ln>
          </p:spPr>
        </p:pic>
        <p:pic>
          <p:nvPicPr>
            <p:cNvPr descr="colour wheel-b-oc" id="564" name="Google Shape;564;p91"/>
            <p:cNvPicPr preferRelativeResize="0"/>
            <p:nvPr/>
          </p:nvPicPr>
          <p:blipFill rotWithShape="1">
            <a:blip r:embed="rId4">
              <a:alphaModFix/>
            </a:blip>
            <a:srcRect b="0" l="0" r="0" t="0"/>
            <a:stretch/>
          </p:blipFill>
          <p:spPr>
            <a:xfrm>
              <a:off x="1026139" y="4824900"/>
              <a:ext cx="1828800" cy="1804500"/>
            </a:xfrm>
            <a:prstGeom prst="rect">
              <a:avLst/>
            </a:prstGeom>
            <a:noFill/>
            <a:ln>
              <a:noFill/>
            </a:ln>
          </p:spPr>
        </p:pic>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descr="Translations" id="569" name="Google Shape;569;p92"/>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AAAAAA"/>
                </a:solidFill>
                <a:latin typeface="Average"/>
                <a:ea typeface="Average"/>
                <a:cs typeface="Average"/>
                <a:sym typeface="Average"/>
              </a:rPr>
              <a:t>ተጨማሪ ቀለሞች ነገሮችን አስገራሚ ወይም ውጥረት የሚያደርጉ ተቃራኒዎች ናቸው።</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الألوان التكميلية هي ألوان متناقضة تجعل الأمور درامية أو متوترة</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Els colors complementaris són oposats que fan que les coses siguin dramàtiques o tenses.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互补色是相反的颜色，可以使事物变得戏剧化或紧张</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رنگ‌های مکمل، متضادهایی هستند که باعث می‌شوند فضا دراماتیک یا پرتنش شود.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पूरक रंग विपरीत रंग होते हैं जो चीज़ों को नाटकीय या तनावपूर्ण बनाते 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補色は対照的な色であり、物事をドラマチックにしたり緊張させたりします</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보색은 사물을 극적이거나 긴장되게 만드는 반대색입니다.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Rengên temamker dijber in ku tiştan dramatîk an aloz dikin.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Cores complementares são opostas que tornam as coisas dramáticas ou tensas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ਪੂਰਕ ਰੰਗ ਵਿਰੋਧੀ ਹੁੰਦੇ ਹਨ ਜੋ ਚੀਜ਼ਾਂ ਨੂੰ ਨਾਟਕੀ ਜਾਂ ਤਣਾਅਪੂਰਨ ਬਣਾਉਂਦੇ ਹਨ।</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Дополнительные цвета — это противоположности, которые делают вещи драматичными или напряженными.</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Midabada isdhaxgalka ahi waa iska soo horjeeda taas oo ka dhigaysa wax yaab leh ama kacsan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Los colores complementarios son opuestos que hacen que las cosas sean dramáticas o tensas.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Rangi zinazosaidiana ni vinyume vinavyofanya mambo kuwa makubwa au ya wakati</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Ang mga komplementaryong kulay ay magkasalungat na gumagawa ng mga bagay na dramatiko o panahunan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Tamamlayıcı renkler, şeyleri dramatik veya gergin hale getiren zıt renklerdir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Додаткові кольори – це протилежності, які роблять об'єкт драматичним або напруженим.</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Màu bổ sung là những màu đối lập làm cho mọi thứ trở nên kịch tính hoặc căng thẳng</a:t>
            </a:r>
            <a:endParaRPr sz="1900">
              <a:solidFill>
                <a:srgbClr val="CACACA"/>
              </a:solidFill>
              <a:latin typeface="Average"/>
              <a:ea typeface="Average"/>
              <a:cs typeface="Average"/>
              <a:sym typeface="Average"/>
            </a:endParaRPr>
          </a:p>
        </p:txBody>
      </p:sp>
      <p:grpSp>
        <p:nvGrpSpPr>
          <p:cNvPr id="570" name="Google Shape;570;p92"/>
          <p:cNvGrpSpPr/>
          <p:nvPr/>
        </p:nvGrpSpPr>
        <p:grpSpPr>
          <a:xfrm>
            <a:off x="0" y="0"/>
            <a:ext cx="3657600" cy="6858000"/>
            <a:chOff x="0" y="0"/>
            <a:chExt cx="3657600" cy="6858000"/>
          </a:xfrm>
        </p:grpSpPr>
        <p:sp>
          <p:nvSpPr>
            <p:cNvPr descr="Title" id="571" name="Google Shape;571;p92"/>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100">
                  <a:solidFill>
                    <a:srgbClr val="FFFF00"/>
                  </a:solidFill>
                  <a:latin typeface="Oswald"/>
                  <a:ea typeface="Oswald"/>
                  <a:cs typeface="Oswald"/>
                  <a:sym typeface="Oswald"/>
                </a:rPr>
                <a:t>Complementary </a:t>
              </a:r>
              <a:r>
                <a:rPr lang="en-US" sz="4100">
                  <a:solidFill>
                    <a:srgbClr val="FFFFFF"/>
                  </a:solidFill>
                  <a:latin typeface="Oswald"/>
                  <a:ea typeface="Oswald"/>
                  <a:cs typeface="Oswald"/>
                  <a:sym typeface="Oswald"/>
                </a:rPr>
                <a:t>colours are </a:t>
              </a:r>
              <a:r>
                <a:rPr lang="en-US" sz="4100">
                  <a:solidFill>
                    <a:srgbClr val="00FF00"/>
                  </a:solidFill>
                  <a:latin typeface="Oswald"/>
                  <a:ea typeface="Oswald"/>
                  <a:cs typeface="Oswald"/>
                  <a:sym typeface="Oswald"/>
                </a:rPr>
                <a:t>opposites </a:t>
              </a:r>
              <a:br>
                <a:rPr lang="en-US" sz="4100">
                  <a:solidFill>
                    <a:srgbClr val="FFFFFF"/>
                  </a:solidFill>
                  <a:latin typeface="Oswald"/>
                  <a:ea typeface="Oswald"/>
                  <a:cs typeface="Oswald"/>
                  <a:sym typeface="Oswald"/>
                </a:rPr>
              </a:br>
              <a:r>
                <a:rPr lang="en-US" sz="4100">
                  <a:solidFill>
                    <a:srgbClr val="FFFFFF"/>
                  </a:solidFill>
                  <a:latin typeface="Oswald"/>
                  <a:ea typeface="Oswald"/>
                  <a:cs typeface="Oswald"/>
                  <a:sym typeface="Oswald"/>
                </a:rPr>
                <a:t>that make things dramatic or tense</a:t>
              </a:r>
              <a:endParaRPr sz="1900">
                <a:solidFill>
                  <a:srgbClr val="FFFFFF"/>
                </a:solidFill>
                <a:latin typeface="Average"/>
                <a:ea typeface="Average"/>
                <a:cs typeface="Average"/>
                <a:sym typeface="Average"/>
              </a:endParaRPr>
            </a:p>
          </p:txBody>
        </p:sp>
        <p:pic>
          <p:nvPicPr>
            <p:cNvPr id="572" name="Google Shape;572;p92"/>
            <p:cNvPicPr preferRelativeResize="0"/>
            <p:nvPr/>
          </p:nvPicPr>
          <p:blipFill>
            <a:blip r:embed="rId3">
              <a:alphaModFix/>
            </a:blip>
            <a:stretch>
              <a:fillRect/>
            </a:stretch>
          </p:blipFill>
          <p:spPr>
            <a:xfrm>
              <a:off x="1028700" y="228600"/>
              <a:ext cx="1600200" cy="1600200"/>
            </a:xfrm>
            <a:prstGeom prst="rect">
              <a:avLst/>
            </a:prstGeom>
            <a:noFill/>
            <a:ln>
              <a:noFill/>
            </a:ln>
          </p:spPr>
        </p:pic>
        <p:pic>
          <p:nvPicPr>
            <p:cNvPr id="573" name="Google Shape;573;p92"/>
            <p:cNvPicPr preferRelativeResize="0"/>
            <p:nvPr/>
          </p:nvPicPr>
          <p:blipFill>
            <a:blip r:embed="rId4">
              <a:alphaModFix/>
            </a:blip>
            <a:stretch>
              <a:fillRect/>
            </a:stretch>
          </p:blipFill>
          <p:spPr>
            <a:xfrm>
              <a:off x="1028700" y="5029200"/>
              <a:ext cx="1600200" cy="1600200"/>
            </a:xfrm>
            <a:prstGeom prst="rect">
              <a:avLst/>
            </a:prstGeom>
            <a:noFill/>
            <a:ln>
              <a:noFill/>
            </a:ln>
          </p:spPr>
        </p:pic>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descr="Translations" id="578" name="Google Shape;578;p93"/>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450">
                <a:solidFill>
                  <a:srgbClr val="AAAAAA"/>
                </a:solidFill>
                <a:latin typeface="Average"/>
                <a:ea typeface="Average"/>
                <a:cs typeface="Average"/>
                <a:sym typeface="Average"/>
              </a:rPr>
              <a:t>የአናሎግ ቀለሞች እርስ በርስ ይቀራረባሉ እና ነገሮችን የሚያምሩ እና እርስ በርስ የሚስማሙ ናቸው</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US" sz="1450">
                <a:solidFill>
                  <a:srgbClr val="AAAAAA"/>
                </a:solidFill>
                <a:latin typeface="Average"/>
                <a:ea typeface="Average"/>
                <a:cs typeface="Average"/>
                <a:sym typeface="Average"/>
              </a:rPr>
              <a:t>الألوان المتشابهة قريبة من بعضها البعض وتجعل الأشياء جميلة ومتناغمة</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Els colors anàlegs estan junts i fan que les coses siguin belles i harmonioses.</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类似色彼此接近，使事物变得美丽和谐</a:t>
            </a:r>
            <a:endParaRPr sz="1450">
              <a:solidFill>
                <a:srgbClr val="AAAAAA"/>
              </a:solidFill>
              <a:latin typeface="Average"/>
              <a:ea typeface="Average"/>
              <a:cs typeface="Average"/>
              <a:sym typeface="Average"/>
            </a:endParaRPr>
          </a:p>
          <a:p>
            <a:pPr indent="0" lvl="0" marL="0" rtl="1" algn="r">
              <a:spcBef>
                <a:spcPts val="0"/>
              </a:spcBef>
              <a:spcAft>
                <a:spcPts val="0"/>
              </a:spcAft>
              <a:buNone/>
            </a:pPr>
            <a:r>
              <a:rPr lang="en-US" sz="1450">
                <a:solidFill>
                  <a:srgbClr val="AAAAAA"/>
                </a:solidFill>
                <a:latin typeface="Average"/>
                <a:ea typeface="Average"/>
                <a:cs typeface="Average"/>
                <a:sym typeface="Average"/>
              </a:rPr>
              <a:t>رنگ‌های مشابه به هم نزدیک هستند و باعث زیبایی و هماهنگی می‌شوند.</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समरूप रंग एक दूसरे के करीब होते हैं और चीजों को सुंदर और सामंजस्यपूर्ण बनाते हैं</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類似色は互いに近く、物事を美しく調和させます</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유사색은 서로 가깝고 사물을 아름답고 조화롭게 만듭니다.</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Rengên wekhev nêzîkî hev in û tiştan xweşik û ahengdar dikin.</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Cores análogas são próximas e tornam as coisas bonitas e harmoniosas</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ਸਮਾਨ ਰੰਗ ਇੱਕ ਦੂਜੇ ਦੇ ਨੇੜੇ ਹੁੰਦੇ ਹਨ ਅਤੇ ਚੀਜ਼ਾਂ ਨੂੰ ਸੁੰਦਰ ਅਤੇ ਇਕਸੁਰ ਬਣਾਉਂਦੇ ਹਨ।</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Аналогичные цвета расположены близко друг к другу и делают вещи красивыми и гармоничными.</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Midabada isku midka ah ayaa isku dhow oo ka dhigaya waxyaabo qurux badan oo iswaafaqsan</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Los colores análogos están cerca unos de otros y hacen que las cosas sean hermosas y armoniosas.</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Rangi zinazofanana ziko karibu pamoja na hufanya mambo kuwa mazuri na yenye usawa</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Ang mga magkatulad na kulay ay magkakalapit at ginagawang maganda at maayos ang mga bagay</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Benzer renkler birbirine yakındır ve nesneleri güzel ve uyumlu hale getirir</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Аналогічні кольори розташовані поруч один з одним і роблять речі красивими та гармонійними</a:t>
            </a:r>
            <a:endParaRPr sz="1450">
              <a:solidFill>
                <a:srgbClr val="AAAAAA"/>
              </a:solidFill>
              <a:latin typeface="Average"/>
              <a:ea typeface="Average"/>
              <a:cs typeface="Average"/>
              <a:sym typeface="Average"/>
            </a:endParaRPr>
          </a:p>
          <a:p>
            <a:pPr indent="0" lvl="0" marL="0" rtl="0" algn="l">
              <a:spcBef>
                <a:spcPts val="0"/>
              </a:spcBef>
              <a:spcAft>
                <a:spcPts val="0"/>
              </a:spcAft>
              <a:buNone/>
            </a:pPr>
            <a:r>
              <a:rPr lang="en-US" sz="1450">
                <a:solidFill>
                  <a:srgbClr val="AAAAAA"/>
                </a:solidFill>
                <a:latin typeface="Average"/>
                <a:ea typeface="Average"/>
                <a:cs typeface="Average"/>
                <a:sym typeface="Average"/>
              </a:rPr>
              <a:t>Các màu tương tự nằm gần nhau và làm cho mọi thứ đẹp và hài hòa</a:t>
            </a:r>
            <a:endParaRPr sz="1450">
              <a:solidFill>
                <a:srgbClr val="CACACA"/>
              </a:solidFill>
              <a:latin typeface="Average"/>
              <a:ea typeface="Average"/>
              <a:cs typeface="Average"/>
              <a:sym typeface="Average"/>
            </a:endParaRPr>
          </a:p>
        </p:txBody>
      </p:sp>
      <p:grpSp>
        <p:nvGrpSpPr>
          <p:cNvPr id="579" name="Google Shape;579;p93"/>
          <p:cNvGrpSpPr/>
          <p:nvPr/>
        </p:nvGrpSpPr>
        <p:grpSpPr>
          <a:xfrm>
            <a:off x="0" y="0"/>
            <a:ext cx="3657600" cy="6858000"/>
            <a:chOff x="0" y="0"/>
            <a:chExt cx="3657600" cy="6858000"/>
          </a:xfrm>
        </p:grpSpPr>
        <p:sp>
          <p:nvSpPr>
            <p:cNvPr descr="Title" id="580" name="Google Shape;580;p93"/>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solidFill>
                    <a:srgbClr val="FFFF00"/>
                  </a:solidFill>
                  <a:latin typeface="Oswald"/>
                  <a:ea typeface="Oswald"/>
                  <a:cs typeface="Oswald"/>
                  <a:sym typeface="Oswald"/>
                </a:rPr>
                <a:t>Analogous </a:t>
              </a:r>
              <a:r>
                <a:rPr lang="en-US" sz="4000">
                  <a:solidFill>
                    <a:srgbClr val="FFFFFF"/>
                  </a:solidFill>
                  <a:latin typeface="Oswald"/>
                  <a:ea typeface="Oswald"/>
                  <a:cs typeface="Oswald"/>
                  <a:sym typeface="Oswald"/>
                </a:rPr>
                <a:t>colours are </a:t>
              </a:r>
              <a:r>
                <a:rPr lang="en-US" sz="4000">
                  <a:solidFill>
                    <a:srgbClr val="00FF00"/>
                  </a:solidFill>
                  <a:latin typeface="Oswald"/>
                  <a:ea typeface="Oswald"/>
                  <a:cs typeface="Oswald"/>
                  <a:sym typeface="Oswald"/>
                </a:rPr>
                <a:t>close together</a:t>
              </a:r>
              <a:r>
                <a:rPr lang="en-US" sz="4000">
                  <a:solidFill>
                    <a:srgbClr val="FFFFFF"/>
                  </a:solidFill>
                  <a:latin typeface="Oswald"/>
                  <a:ea typeface="Oswald"/>
                  <a:cs typeface="Oswald"/>
                  <a:sym typeface="Oswald"/>
                </a:rPr>
                <a:t> and make things beautiful and harmonious</a:t>
              </a:r>
              <a:endParaRPr sz="4000">
                <a:solidFill>
                  <a:srgbClr val="FFFFFF"/>
                </a:solidFill>
                <a:latin typeface="Average"/>
                <a:ea typeface="Average"/>
                <a:cs typeface="Average"/>
                <a:sym typeface="Average"/>
              </a:endParaRPr>
            </a:p>
          </p:txBody>
        </p:sp>
        <p:pic>
          <p:nvPicPr>
            <p:cNvPr id="581" name="Google Shape;581;p93"/>
            <p:cNvPicPr preferRelativeResize="0"/>
            <p:nvPr/>
          </p:nvPicPr>
          <p:blipFill>
            <a:blip r:embed="rId3">
              <a:alphaModFix/>
            </a:blip>
            <a:stretch>
              <a:fillRect/>
            </a:stretch>
          </p:blipFill>
          <p:spPr>
            <a:xfrm>
              <a:off x="1055750" y="5159474"/>
              <a:ext cx="1546125" cy="1546125"/>
            </a:xfrm>
            <a:prstGeom prst="rect">
              <a:avLst/>
            </a:prstGeom>
            <a:noFill/>
            <a:ln>
              <a:noFill/>
            </a:ln>
          </p:spPr>
        </p:pic>
        <p:pic>
          <p:nvPicPr>
            <p:cNvPr id="582" name="Google Shape;582;p93"/>
            <p:cNvPicPr preferRelativeResize="0"/>
            <p:nvPr/>
          </p:nvPicPr>
          <p:blipFill>
            <a:blip r:embed="rId4">
              <a:alphaModFix/>
            </a:blip>
            <a:stretch>
              <a:fillRect/>
            </a:stretch>
          </p:blipFill>
          <p:spPr>
            <a:xfrm>
              <a:off x="1055737" y="152399"/>
              <a:ext cx="1546125" cy="1546125"/>
            </a:xfrm>
            <a:prstGeom prst="rect">
              <a:avLst/>
            </a:prstGeom>
            <a:noFill/>
            <a:ln>
              <a:noFill/>
            </a:ln>
          </p:spPr>
        </p:pic>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descr="All text" id="591" name="Google Shape;591;p95"/>
          <p:cNvSpPr txBox="1"/>
          <p:nvPr/>
        </p:nvSpPr>
        <p:spPr>
          <a:xfrm>
            <a:off x="3284175" y="0"/>
            <a:ext cx="5859900" cy="76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solidFill>
                  <a:srgbClr val="FFFFFF"/>
                </a:solidFill>
                <a:latin typeface="Oswald"/>
                <a:ea typeface="Oswald"/>
                <a:cs typeface="Oswald"/>
                <a:sym typeface="Oswald"/>
              </a:rPr>
              <a:t>Colour illusions from 2021</a:t>
            </a:r>
            <a:endParaRPr sz="3000">
              <a:solidFill>
                <a:srgbClr val="FFFFFF"/>
              </a:solidFill>
              <a:latin typeface="Oswald"/>
              <a:ea typeface="Oswald"/>
              <a:cs typeface="Oswald"/>
              <a:sym typeface="Oswald"/>
            </a:endParaRPr>
          </a:p>
        </p:txBody>
      </p:sp>
      <p:pic>
        <p:nvPicPr>
          <p:cNvPr id="592" name="Google Shape;592;p95"/>
          <p:cNvPicPr preferRelativeResize="0"/>
          <p:nvPr/>
        </p:nvPicPr>
        <p:blipFill>
          <a:blip r:embed="rId3">
            <a:alphaModFix/>
          </a:blip>
          <a:stretch>
            <a:fillRect/>
          </a:stretch>
        </p:blipFill>
        <p:spPr>
          <a:xfrm>
            <a:off x="0" y="781665"/>
            <a:ext cx="9143999" cy="6076335"/>
          </a:xfrm>
          <a:prstGeom prst="rect">
            <a:avLst/>
          </a:prstGeom>
          <a:noFill/>
          <a:ln>
            <a:noFill/>
          </a:ln>
        </p:spPr>
      </p:pic>
      <p:pic>
        <p:nvPicPr>
          <p:cNvPr id="593" name="Google Shape;593;p95"/>
          <p:cNvPicPr preferRelativeResize="0"/>
          <p:nvPr/>
        </p:nvPicPr>
        <p:blipFill rotWithShape="1">
          <a:blip r:embed="rId3">
            <a:alphaModFix/>
          </a:blip>
          <a:srcRect b="37370" l="50501" r="28787" t="34126"/>
          <a:stretch/>
        </p:blipFill>
        <p:spPr>
          <a:xfrm>
            <a:off x="0" y="0"/>
            <a:ext cx="4034375" cy="36896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grpSp>
        <p:nvGrpSpPr>
          <p:cNvPr id="598" name="Google Shape;598;p96"/>
          <p:cNvGrpSpPr/>
          <p:nvPr/>
        </p:nvGrpSpPr>
        <p:grpSpPr>
          <a:xfrm>
            <a:off x="0" y="0"/>
            <a:ext cx="9144001" cy="6858000"/>
            <a:chOff x="0" y="0"/>
            <a:chExt cx="9144001" cy="6858000"/>
          </a:xfrm>
        </p:grpSpPr>
        <p:pic>
          <p:nvPicPr>
            <p:cNvPr id="599" name="Google Shape;599;p96"/>
            <p:cNvPicPr preferRelativeResize="0"/>
            <p:nvPr/>
          </p:nvPicPr>
          <p:blipFill>
            <a:blip r:embed="rId3">
              <a:alphaModFix/>
            </a:blip>
            <a:stretch>
              <a:fillRect/>
            </a:stretch>
          </p:blipFill>
          <p:spPr>
            <a:xfrm>
              <a:off x="1886250" y="0"/>
              <a:ext cx="7257751" cy="4861175"/>
            </a:xfrm>
            <a:prstGeom prst="rect">
              <a:avLst/>
            </a:prstGeom>
            <a:noFill/>
            <a:ln>
              <a:noFill/>
            </a:ln>
          </p:spPr>
        </p:pic>
        <p:pic>
          <p:nvPicPr>
            <p:cNvPr id="600" name="Google Shape;600;p96"/>
            <p:cNvPicPr preferRelativeResize="0"/>
            <p:nvPr/>
          </p:nvPicPr>
          <p:blipFill rotWithShape="1">
            <a:blip r:embed="rId3">
              <a:alphaModFix/>
            </a:blip>
            <a:srcRect b="22520" l="59586" r="20741" t="45966"/>
            <a:stretch/>
          </p:blipFill>
          <p:spPr>
            <a:xfrm>
              <a:off x="0" y="2286000"/>
              <a:ext cx="4261291" cy="4572000"/>
            </a:xfrm>
            <a:prstGeom prst="rect">
              <a:avLst/>
            </a:prstGeom>
            <a:noFill/>
            <a:ln>
              <a:noFill/>
            </a:ln>
          </p:spPr>
        </p:pic>
      </p:grpSp>
      <p:sp>
        <p:nvSpPr>
          <p:cNvPr descr="Column 2" id="601" name="Google Shape;601;p96"/>
          <p:cNvSpPr txBox="1"/>
          <p:nvPr/>
        </p:nvSpPr>
        <p:spPr>
          <a:xfrm>
            <a:off x="4261300" y="4861175"/>
            <a:ext cx="4882500" cy="199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a:solidFill>
                  <a:srgbClr val="AAAAAA"/>
                </a:solidFill>
                <a:latin typeface="Average"/>
                <a:ea typeface="Average"/>
                <a:cs typeface="Average"/>
                <a:sym typeface="Average"/>
              </a:rPr>
              <a:t>2021 ਤੋਂ ਰੰਗਾਂ ਦੇ ਭਰਮ</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Цветовые иллюзии 2021 года</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dhalanteedka midabka laga bilaabo 2021</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Ilusiones de color de 2021</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Udanganyifu wa rangi kutoka 2021</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Mga ilusyon ng kulay mula 2021</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2021'den renk illüzyonları</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Кольорові ілюзії з 2021 року</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Ảo ảnh màu sắc từ năm 2021</a:t>
            </a:r>
            <a:endParaRPr sz="800">
              <a:solidFill>
                <a:srgbClr val="B7B7B7"/>
              </a:solidFill>
              <a:latin typeface="Average"/>
              <a:ea typeface="Average"/>
              <a:cs typeface="Average"/>
              <a:sym typeface="Average"/>
            </a:endParaRPr>
          </a:p>
        </p:txBody>
      </p:sp>
      <p:sp>
        <p:nvSpPr>
          <p:cNvPr descr="Column 1" id="602" name="Google Shape;602;p96"/>
          <p:cNvSpPr txBox="1"/>
          <p:nvPr/>
        </p:nvSpPr>
        <p:spPr>
          <a:xfrm>
            <a:off x="0" y="0"/>
            <a:ext cx="1886400" cy="228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a:solidFill>
                  <a:srgbClr val="AAAAAA"/>
                </a:solidFill>
                <a:latin typeface="Average"/>
                <a:ea typeface="Average"/>
                <a:cs typeface="Average"/>
                <a:sym typeface="Average"/>
              </a:rPr>
              <a:t>ከ2021 ጀምሮ የቀለም ቅዠቶች</a:t>
            </a:r>
            <a:endParaRPr sz="1200">
              <a:solidFill>
                <a:srgbClr val="AAAAAA"/>
              </a:solidFill>
              <a:latin typeface="Average"/>
              <a:ea typeface="Average"/>
              <a:cs typeface="Average"/>
              <a:sym typeface="Average"/>
            </a:endParaRPr>
          </a:p>
          <a:p>
            <a:pPr indent="0" lvl="0" marL="0" rtl="1" algn="ctr">
              <a:spcBef>
                <a:spcPts val="0"/>
              </a:spcBef>
              <a:spcAft>
                <a:spcPts val="0"/>
              </a:spcAft>
              <a:buNone/>
            </a:pPr>
            <a:r>
              <a:rPr lang="en-US" sz="1200">
                <a:solidFill>
                  <a:srgbClr val="AAAAAA"/>
                </a:solidFill>
                <a:latin typeface="Average"/>
                <a:ea typeface="Average"/>
                <a:cs typeface="Average"/>
                <a:sym typeface="Average"/>
              </a:rPr>
              <a:t>أوهام الألوان من عام 2021</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Il·lusions de colors del 2021</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2021年的色彩幻觉</a:t>
            </a:r>
            <a:endParaRPr sz="1200">
              <a:solidFill>
                <a:srgbClr val="AAAAAA"/>
              </a:solidFill>
              <a:latin typeface="Average"/>
              <a:ea typeface="Average"/>
              <a:cs typeface="Average"/>
              <a:sym typeface="Average"/>
            </a:endParaRPr>
          </a:p>
          <a:p>
            <a:pPr indent="0" lvl="0" marL="0" rtl="1" algn="ctr">
              <a:spcBef>
                <a:spcPts val="0"/>
              </a:spcBef>
              <a:spcAft>
                <a:spcPts val="0"/>
              </a:spcAft>
              <a:buNone/>
            </a:pPr>
            <a:r>
              <a:rPr lang="en-US" sz="1200">
                <a:solidFill>
                  <a:srgbClr val="AAAAAA"/>
                </a:solidFill>
                <a:latin typeface="Average"/>
                <a:ea typeface="Average"/>
                <a:cs typeface="Average"/>
                <a:sym typeface="Average"/>
              </a:rPr>
              <a:t>توهمات رنگی از سال ۲۰۲۱</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2021 के रंगीन भ्रम</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2021年の色の錯覚</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2021년의 컬러 일루전</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Xeyalên rengîn ji 2021an</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US" sz="1200">
                <a:solidFill>
                  <a:srgbClr val="AAAAAA"/>
                </a:solidFill>
                <a:latin typeface="Average"/>
                <a:ea typeface="Average"/>
                <a:cs typeface="Average"/>
                <a:sym typeface="Average"/>
              </a:rPr>
              <a:t>Ilusões de cores de 2021</a:t>
            </a:r>
            <a:endParaRPr sz="7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descr="Title" id="607" name="Google Shape;607;p97"/>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5600">
                <a:solidFill>
                  <a:srgbClr val="E6B8AF"/>
                </a:solidFill>
                <a:latin typeface="Oswald"/>
                <a:ea typeface="Oswald"/>
                <a:cs typeface="Oswald"/>
                <a:sym typeface="Oswald"/>
              </a:rPr>
              <a:t>Very </a:t>
            </a:r>
            <a:r>
              <a:rPr lang="en-US" sz="5600">
                <a:solidFill>
                  <a:srgbClr val="F4CCCC"/>
                </a:solidFill>
                <a:latin typeface="Oswald"/>
                <a:ea typeface="Oswald"/>
                <a:cs typeface="Oswald"/>
                <a:sym typeface="Oswald"/>
              </a:rPr>
              <a:t>little </a:t>
            </a:r>
            <a:r>
              <a:rPr lang="en-US" sz="5600">
                <a:solidFill>
                  <a:srgbClr val="FCE5CD"/>
                </a:solidFill>
                <a:latin typeface="Oswald"/>
                <a:ea typeface="Oswald"/>
                <a:cs typeface="Oswald"/>
                <a:sym typeface="Oswald"/>
              </a:rPr>
              <a:t>colour </a:t>
            </a:r>
            <a:r>
              <a:rPr lang="en-US" sz="5600">
                <a:solidFill>
                  <a:srgbClr val="FFF2CC"/>
                </a:solidFill>
                <a:latin typeface="Oswald"/>
                <a:ea typeface="Oswald"/>
                <a:cs typeface="Oswald"/>
                <a:sym typeface="Oswald"/>
              </a:rPr>
              <a:t>is </a:t>
            </a:r>
            <a:r>
              <a:rPr lang="en-US" sz="5600">
                <a:solidFill>
                  <a:srgbClr val="D9EAD3"/>
                </a:solidFill>
                <a:latin typeface="Oswald"/>
                <a:ea typeface="Oswald"/>
                <a:cs typeface="Oswald"/>
                <a:sym typeface="Oswald"/>
              </a:rPr>
              <a:t>needed </a:t>
            </a:r>
            <a:r>
              <a:rPr lang="en-US" sz="5600">
                <a:solidFill>
                  <a:srgbClr val="D0E0E3"/>
                </a:solidFill>
                <a:latin typeface="Oswald"/>
                <a:ea typeface="Oswald"/>
                <a:cs typeface="Oswald"/>
                <a:sym typeface="Oswald"/>
              </a:rPr>
              <a:t>for </a:t>
            </a:r>
            <a:r>
              <a:rPr lang="en-US" sz="5600">
                <a:solidFill>
                  <a:srgbClr val="C9DAF8"/>
                </a:solidFill>
                <a:latin typeface="Oswald"/>
                <a:ea typeface="Oswald"/>
                <a:cs typeface="Oswald"/>
                <a:sym typeface="Oswald"/>
              </a:rPr>
              <a:t>our </a:t>
            </a:r>
            <a:r>
              <a:rPr lang="en-US" sz="5600">
                <a:solidFill>
                  <a:srgbClr val="CFE2F3"/>
                </a:solidFill>
                <a:latin typeface="Oswald"/>
                <a:ea typeface="Oswald"/>
                <a:cs typeface="Oswald"/>
                <a:sym typeface="Oswald"/>
              </a:rPr>
              <a:t>brain </a:t>
            </a:r>
            <a:r>
              <a:rPr lang="en-US" sz="5600">
                <a:solidFill>
                  <a:srgbClr val="D9D2E9"/>
                </a:solidFill>
                <a:latin typeface="Oswald"/>
                <a:ea typeface="Oswald"/>
                <a:cs typeface="Oswald"/>
                <a:sym typeface="Oswald"/>
              </a:rPr>
              <a:t>to see </a:t>
            </a:r>
            <a:r>
              <a:rPr lang="en-US" sz="5600">
                <a:solidFill>
                  <a:srgbClr val="EAD1DC"/>
                </a:solidFill>
                <a:latin typeface="Oswald"/>
                <a:ea typeface="Oswald"/>
                <a:cs typeface="Oswald"/>
                <a:sym typeface="Oswald"/>
              </a:rPr>
              <a:t>it</a:t>
            </a:r>
            <a:r>
              <a:rPr lang="en-US" sz="5600">
                <a:solidFill>
                  <a:srgbClr val="FFFFFF"/>
                </a:solidFill>
                <a:latin typeface="Oswald"/>
                <a:ea typeface="Oswald"/>
                <a:cs typeface="Oswald"/>
                <a:sym typeface="Oswald"/>
              </a:rPr>
              <a:t>. </a:t>
            </a:r>
            <a:r>
              <a:rPr lang="en-US" sz="5600">
                <a:solidFill>
                  <a:srgbClr val="D9D9D9"/>
                </a:solidFill>
                <a:latin typeface="Oswald"/>
                <a:ea typeface="Oswald"/>
                <a:cs typeface="Oswald"/>
                <a:sym typeface="Oswald"/>
              </a:rPr>
              <a:t>Shading </a:t>
            </a:r>
            <a:r>
              <a:rPr lang="en-US" sz="5600">
                <a:solidFill>
                  <a:srgbClr val="CCCCCC"/>
                </a:solidFill>
                <a:latin typeface="Oswald"/>
                <a:ea typeface="Oswald"/>
                <a:cs typeface="Oswald"/>
                <a:sym typeface="Oswald"/>
              </a:rPr>
              <a:t>is </a:t>
            </a:r>
            <a:r>
              <a:rPr lang="en-US" sz="5600">
                <a:solidFill>
                  <a:srgbClr val="B7B7B7"/>
                </a:solidFill>
                <a:latin typeface="Oswald"/>
                <a:ea typeface="Oswald"/>
                <a:cs typeface="Oswald"/>
                <a:sym typeface="Oswald"/>
              </a:rPr>
              <a:t>much </a:t>
            </a:r>
            <a:r>
              <a:rPr lang="en-US" sz="5600">
                <a:solidFill>
                  <a:srgbClr val="999999"/>
                </a:solidFill>
                <a:latin typeface="Oswald"/>
                <a:ea typeface="Oswald"/>
                <a:cs typeface="Oswald"/>
                <a:sym typeface="Oswald"/>
              </a:rPr>
              <a:t>more </a:t>
            </a:r>
            <a:r>
              <a:rPr lang="en-US" sz="5600">
                <a:solidFill>
                  <a:srgbClr val="666666"/>
                </a:solidFill>
                <a:latin typeface="Oswald"/>
                <a:ea typeface="Oswald"/>
                <a:cs typeface="Oswald"/>
                <a:sym typeface="Oswald"/>
              </a:rPr>
              <a:t>important</a:t>
            </a:r>
            <a:r>
              <a:rPr lang="en-US" sz="5600">
                <a:latin typeface="Oswald"/>
                <a:ea typeface="Oswald"/>
                <a:cs typeface="Oswald"/>
                <a:sym typeface="Oswald"/>
              </a:rPr>
              <a:t>!</a:t>
            </a:r>
            <a:endParaRPr sz="3100">
              <a:solidFill>
                <a:srgbClr val="AAAAAA"/>
              </a:solidFill>
              <a:latin typeface="Average"/>
              <a:ea typeface="Average"/>
              <a:cs typeface="Average"/>
              <a:sym typeface="Average"/>
            </a:endParaRPr>
          </a:p>
        </p:txBody>
      </p:sp>
      <p:sp>
        <p:nvSpPr>
          <p:cNvPr descr="Translations" id="608" name="Google Shape;608;p97"/>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AAAAAA"/>
                </a:solidFill>
                <a:latin typeface="Average"/>
                <a:ea typeface="Average"/>
                <a:cs typeface="Average"/>
                <a:sym typeface="Average"/>
              </a:rPr>
              <a:t>አንጎላችን ለማየት በጣም ትንሽ ቀለም ያስፈልጋል። ማሸት የበለጠ አስፈላጊ ነው!</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لا يحتاج دماغنا إلا إلى القليل من الألوان ليتمكن من رؤيتها. التظليل أهم بكثير!</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El nostre cervell necessita molt poc color per veure'l. L'ombrejat és molt més important!</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我们的大脑只需要很少的颜色就能看到它。阴影更重要！</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برای دیدن آن توسط مغز ما به رنگ بسیار کمی نیاز است. سایه‌زنی بسیار مهم‌تر است!</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हमारे मस्तिष्क को इसे देखने के लिए बहुत कम रंगों की आवश्यकता होती है। छायांकन कहीं अधिक महत्वपूर्ण 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私たちの脳が色を認識するのに必要なのはほんの少しの色だけです。陰影の方がはるかに重要です。</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우리 뇌가 인식하는 데는 아주 적은 색만 필요합니다. 음영이 훨씬 더 중요하죠!</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Ji bo ku mejiyê me wê bibîne, pir hindik reng hewce ye. Sîkirin pir girîngtir 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Nosso cérebro precisa de muito pouca cor para enxergar. O sombreamento é muito mais importante!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ਸਾਡੇ ਦਿਮਾਗ ਨੂੰ ਇਸਨੂੰ ਦੇਖਣ ਲਈ ਬਹੁਤ ਘੱਟ ਰੰਗਾਂ ਦੀ ਲੋੜ ਹੁੰਦੀ ਹੈ। ਛਾਂ ਬਹੁਤ ਜ਼ਿਆਦਾ ਮਹੱਤਵਪੂਰਨ 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Нашему мозгу нужно совсем немного цвета, чтобы его увидеть. Оттенок гораздо важнее!</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Midab aad u yar ayaa loo baahan yahay si ay maskaxdeenu u aragto. Hoosaynta ayaa aad uga muhiimsan!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Nuestro cerebro necesita muy poco color para percibirlo. ¡El sombreado es mucho más importante!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Rangi kidogo sana inahitajika kwa ubongo wetu kuiona. Kuweka kivuli ni muhimu zaidi!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Napakakaunting kulay ang kailangan para makita ito ng ating utak. Ang pagtatabing ay mas mahalaga!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Beynimizin onu görmesi için çok az renge ihtiyaç vardır. Gölgelendirme çok daha önemlidir!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Нашому мозку потрібно дуже мало кольору, щоб його побачити. Затінення набагато важливіше!</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Não bộ của chúng ta chỉ cần rất ít màu sắc là có thể nhìn thấy được. Việc tô bóng quan trọng hơn nhiều!</a:t>
            </a:r>
            <a:endParaRPr sz="1700">
              <a:solidFill>
                <a:srgbClr val="CACACA"/>
              </a:solidFill>
              <a:latin typeface="Average"/>
              <a:ea typeface="Average"/>
              <a:cs typeface="Average"/>
              <a:sym typeface="Average"/>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16" name="Shape 616"/>
        <p:cNvGrpSpPr/>
        <p:nvPr/>
      </p:nvGrpSpPr>
      <p:grpSpPr>
        <a:xfrm>
          <a:off x="0" y="0"/>
          <a:ext cx="0" cy="0"/>
          <a:chOff x="0" y="0"/>
          <a:chExt cx="0" cy="0"/>
        </a:xfrm>
      </p:grpSpPr>
      <p:sp>
        <p:nvSpPr>
          <p:cNvPr id="617" name="Google Shape;617;p99"/>
          <p:cNvSpPr txBox="1"/>
          <p:nvPr/>
        </p:nvSpPr>
        <p:spPr>
          <a:xfrm>
            <a:off x="2852160" y="0"/>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1</a:t>
            </a:r>
            <a:r>
              <a:rPr lang="en-US" sz="1700">
                <a:solidFill>
                  <a:srgbClr val="CCCCCC"/>
                </a:solidFill>
                <a:latin typeface="Open Sans"/>
                <a:ea typeface="Open Sans"/>
                <a:cs typeface="Open Sans"/>
                <a:sym typeface="Open Sans"/>
              </a:rPr>
              <a:t>. Learn how to </a:t>
            </a:r>
            <a:r>
              <a:rPr b="1" lang="en-US" sz="1700">
                <a:solidFill>
                  <a:srgbClr val="FFFFFF"/>
                </a:solidFill>
                <a:latin typeface="Open Sans"/>
                <a:ea typeface="Open Sans"/>
                <a:cs typeface="Open Sans"/>
                <a:sym typeface="Open Sans"/>
              </a:rPr>
              <a:t>mix colours and greys</a:t>
            </a:r>
            <a:endParaRPr b="1" sz="1700">
              <a:solidFill>
                <a:srgbClr val="CCCCCC"/>
              </a:solidFill>
              <a:latin typeface="Open Sans"/>
              <a:ea typeface="Open Sans"/>
              <a:cs typeface="Open Sans"/>
              <a:sym typeface="Open Sans"/>
            </a:endParaRPr>
          </a:p>
        </p:txBody>
      </p:sp>
      <p:sp>
        <p:nvSpPr>
          <p:cNvPr id="618" name="Google Shape;618;p99"/>
          <p:cNvSpPr txBox="1"/>
          <p:nvPr/>
        </p:nvSpPr>
        <p:spPr>
          <a:xfrm>
            <a:off x="2847850" y="1012130"/>
            <a:ext cx="6291900" cy="898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2</a:t>
            </a:r>
            <a:r>
              <a:rPr lang="en-US" sz="1700">
                <a:solidFill>
                  <a:srgbClr val="CCCCCC"/>
                </a:solidFill>
                <a:latin typeface="Open Sans"/>
                <a:ea typeface="Open Sans"/>
                <a:cs typeface="Open Sans"/>
                <a:sym typeface="Open Sans"/>
              </a:rPr>
              <a:t>. Practice </a:t>
            </a:r>
            <a:r>
              <a:rPr b="1" lang="en-US" sz="1700">
                <a:solidFill>
                  <a:srgbClr val="CCCCCC"/>
                </a:solidFill>
                <a:latin typeface="Open Sans"/>
                <a:ea typeface="Open Sans"/>
                <a:cs typeface="Open Sans"/>
                <a:sym typeface="Open Sans"/>
              </a:rPr>
              <a:t>basic </a:t>
            </a:r>
            <a:r>
              <a:rPr lang="en-US" sz="1700">
                <a:solidFill>
                  <a:srgbClr val="CCCCCC"/>
                </a:solidFill>
                <a:latin typeface="Open Sans"/>
                <a:ea typeface="Open Sans"/>
                <a:cs typeface="Open Sans"/>
                <a:sym typeface="Open Sans"/>
              </a:rPr>
              <a:t>watercolour </a:t>
            </a:r>
            <a:r>
              <a:rPr b="1" lang="en-US" sz="1700">
                <a:solidFill>
                  <a:srgbClr val="FFFFFF"/>
                </a:solidFill>
                <a:latin typeface="Open Sans"/>
                <a:ea typeface="Open Sans"/>
                <a:cs typeface="Open Sans"/>
                <a:sym typeface="Open Sans"/>
              </a:rPr>
              <a:t>techniques</a:t>
            </a:r>
            <a:endParaRPr b="1" sz="1700">
              <a:solidFill>
                <a:srgbClr val="CCCCCC"/>
              </a:solidFill>
            </a:endParaRPr>
          </a:p>
        </p:txBody>
      </p:sp>
      <p:sp>
        <p:nvSpPr>
          <p:cNvPr id="619" name="Google Shape;619;p99"/>
          <p:cNvSpPr txBox="1"/>
          <p:nvPr/>
        </p:nvSpPr>
        <p:spPr>
          <a:xfrm>
            <a:off x="2852160" y="202424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3</a:t>
            </a:r>
            <a:r>
              <a:rPr lang="en-US" sz="1700">
                <a:solidFill>
                  <a:srgbClr val="CCCCCC"/>
                </a:solidFill>
                <a:latin typeface="Open Sans"/>
                <a:ea typeface="Open Sans"/>
                <a:cs typeface="Open Sans"/>
                <a:sym typeface="Open Sans"/>
              </a:rPr>
              <a:t>. </a:t>
            </a:r>
            <a:r>
              <a:rPr i="1" lang="en-US" sz="1700">
                <a:solidFill>
                  <a:srgbClr val="CCCCCC"/>
                </a:solidFill>
                <a:latin typeface="Open Sans"/>
                <a:ea typeface="Open Sans"/>
                <a:cs typeface="Open Sans"/>
                <a:sym typeface="Open Sans"/>
              </a:rPr>
              <a:t>Optionally, </a:t>
            </a:r>
            <a:r>
              <a:rPr lang="en-US" sz="1700">
                <a:solidFill>
                  <a:srgbClr val="CCCCCC"/>
                </a:solidFill>
                <a:latin typeface="Open Sans"/>
                <a:ea typeface="Open Sans"/>
                <a:cs typeface="Open Sans"/>
                <a:sym typeface="Open Sans"/>
              </a:rPr>
              <a:t>learn how to abstractly </a:t>
            </a:r>
            <a:r>
              <a:rPr b="1" lang="en-US" sz="1700">
                <a:solidFill>
                  <a:srgbClr val="FFFFFF"/>
                </a:solidFill>
                <a:latin typeface="Open Sans"/>
                <a:ea typeface="Open Sans"/>
                <a:cs typeface="Open Sans"/>
                <a:sym typeface="Open Sans"/>
              </a:rPr>
              <a:t>express emotion</a:t>
            </a:r>
            <a:endParaRPr sz="1700">
              <a:solidFill>
                <a:srgbClr val="CCCCCC"/>
              </a:solidFill>
              <a:latin typeface="Open Sans"/>
              <a:ea typeface="Open Sans"/>
              <a:cs typeface="Open Sans"/>
              <a:sym typeface="Open Sans"/>
            </a:endParaRPr>
          </a:p>
        </p:txBody>
      </p:sp>
      <p:sp>
        <p:nvSpPr>
          <p:cNvPr id="620" name="Google Shape;620;p99"/>
          <p:cNvSpPr txBox="1"/>
          <p:nvPr/>
        </p:nvSpPr>
        <p:spPr>
          <a:xfrm>
            <a:off x="2852160" y="303637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4</a:t>
            </a:r>
            <a:r>
              <a:rPr lang="en-US" sz="1700">
                <a:solidFill>
                  <a:srgbClr val="CCCCCC"/>
                </a:solidFill>
                <a:latin typeface="Open Sans"/>
                <a:ea typeface="Open Sans"/>
                <a:cs typeface="Open Sans"/>
                <a:sym typeface="Open Sans"/>
              </a:rPr>
              <a:t>. Practice painting in </a:t>
            </a:r>
            <a:r>
              <a:rPr b="1" lang="en-US" sz="1700">
                <a:solidFill>
                  <a:srgbClr val="FFFFFF"/>
                </a:solidFill>
                <a:latin typeface="Open Sans"/>
                <a:ea typeface="Open Sans"/>
                <a:cs typeface="Open Sans"/>
                <a:sym typeface="Open Sans"/>
              </a:rPr>
              <a:t>layers from dark to light</a:t>
            </a:r>
            <a:endParaRPr b="1" sz="1700">
              <a:solidFill>
                <a:srgbClr val="FFFFFF"/>
              </a:solidFill>
              <a:latin typeface="Open Sans"/>
              <a:ea typeface="Open Sans"/>
              <a:cs typeface="Open Sans"/>
              <a:sym typeface="Open Sans"/>
            </a:endParaRPr>
          </a:p>
        </p:txBody>
      </p:sp>
      <p:sp>
        <p:nvSpPr>
          <p:cNvPr id="621" name="Google Shape;621;p99"/>
          <p:cNvSpPr txBox="1"/>
          <p:nvPr/>
        </p:nvSpPr>
        <p:spPr>
          <a:xfrm>
            <a:off x="4622879" y="4062094"/>
            <a:ext cx="45168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US" sz="1700">
                <a:solidFill>
                  <a:srgbClr val="CCCCCC"/>
                </a:solidFill>
                <a:latin typeface="Open Sans"/>
                <a:ea typeface="Open Sans"/>
                <a:cs typeface="Open Sans"/>
                <a:sym typeface="Open Sans"/>
              </a:rPr>
              <a:t>Step</a:t>
            </a:r>
            <a:r>
              <a:rPr b="1" lang="en-US" sz="1700">
                <a:solidFill>
                  <a:srgbClr val="FFFFFF"/>
                </a:solidFill>
                <a:latin typeface="Open Sans"/>
                <a:ea typeface="Open Sans"/>
                <a:cs typeface="Open Sans"/>
                <a:sym typeface="Open Sans"/>
              </a:rPr>
              <a:t> 5</a:t>
            </a:r>
            <a:r>
              <a:rPr lang="en-US" sz="1700">
                <a:solidFill>
                  <a:srgbClr val="CCCCCC"/>
                </a:solidFill>
                <a:latin typeface="Open Sans"/>
                <a:ea typeface="Open Sans"/>
                <a:cs typeface="Open Sans"/>
                <a:sym typeface="Open Sans"/>
              </a:rPr>
              <a:t>. Practice </a:t>
            </a:r>
            <a:r>
              <a:rPr b="1" lang="en-US" sz="1700">
                <a:solidFill>
                  <a:srgbClr val="FFFFFF"/>
                </a:solidFill>
                <a:latin typeface="Open Sans"/>
                <a:ea typeface="Open Sans"/>
                <a:cs typeface="Open Sans"/>
                <a:sym typeface="Open Sans"/>
              </a:rPr>
              <a:t>painting from photos</a:t>
            </a:r>
            <a:endParaRPr b="1" sz="1700">
              <a:solidFill>
                <a:srgbClr val="FFFFFF"/>
              </a:solidFill>
              <a:latin typeface="Open Sans"/>
              <a:ea typeface="Open Sans"/>
              <a:cs typeface="Open Sans"/>
              <a:sym typeface="Open Sans"/>
            </a:endParaRPr>
          </a:p>
        </p:txBody>
      </p:sp>
      <p:sp>
        <p:nvSpPr>
          <p:cNvPr id="622" name="Google Shape;622;p99"/>
          <p:cNvSpPr txBox="1"/>
          <p:nvPr/>
        </p:nvSpPr>
        <p:spPr>
          <a:xfrm>
            <a:off x="3847898" y="5060600"/>
            <a:ext cx="5296200" cy="179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6. </a:t>
            </a:r>
            <a:r>
              <a:rPr b="1" lang="en-US" sz="1700">
                <a:solidFill>
                  <a:srgbClr val="FFFFFF"/>
                </a:solidFill>
                <a:latin typeface="Open Sans"/>
                <a:ea typeface="Open Sans"/>
                <a:cs typeface="Open Sans"/>
                <a:sym typeface="Open Sans"/>
              </a:rPr>
              <a:t>Develop an idea</a:t>
            </a:r>
            <a:r>
              <a:rPr b="1" lang="en-US" sz="1700">
                <a:solidFill>
                  <a:srgbClr val="CCCCCC"/>
                </a:solidFill>
                <a:latin typeface="Open Sans"/>
                <a:ea typeface="Open Sans"/>
                <a:cs typeface="Open Sans"/>
                <a:sym typeface="Open Sans"/>
              </a:rPr>
              <a:t> </a:t>
            </a:r>
            <a:r>
              <a:rPr lang="en-US" sz="1700">
                <a:solidFill>
                  <a:srgbClr val="CCCCCC"/>
                </a:solidFill>
                <a:latin typeface="Open Sans"/>
                <a:ea typeface="Open Sans"/>
                <a:cs typeface="Open Sans"/>
                <a:sym typeface="Open Sans"/>
              </a:rPr>
              <a:t>for your painting</a:t>
            </a:r>
            <a:endParaRPr sz="1700">
              <a:solidFill>
                <a:srgbClr val="CCCCCC"/>
              </a:solidFill>
            </a:endParaRPr>
          </a:p>
        </p:txBody>
      </p:sp>
      <p:grpSp>
        <p:nvGrpSpPr>
          <p:cNvPr id="623" name="Google Shape;623;p99"/>
          <p:cNvGrpSpPr/>
          <p:nvPr/>
        </p:nvGrpSpPr>
        <p:grpSpPr>
          <a:xfrm>
            <a:off x="1269317" y="-43"/>
            <a:ext cx="2783518" cy="6857880"/>
            <a:chOff x="451275" y="2481375"/>
            <a:chExt cx="2832233" cy="6977900"/>
          </a:xfrm>
        </p:grpSpPr>
        <p:pic>
          <p:nvPicPr>
            <p:cNvPr id="624" name="Google Shape;624;p99"/>
            <p:cNvPicPr preferRelativeResize="0"/>
            <p:nvPr/>
          </p:nvPicPr>
          <p:blipFill>
            <a:blip r:embed="rId3">
              <a:alphaModFix/>
            </a:blip>
            <a:stretch>
              <a:fillRect/>
            </a:stretch>
          </p:blipFill>
          <p:spPr>
            <a:xfrm>
              <a:off x="452025" y="2481375"/>
              <a:ext cx="705079" cy="914400"/>
            </a:xfrm>
            <a:prstGeom prst="rect">
              <a:avLst/>
            </a:prstGeom>
            <a:noFill/>
            <a:ln cap="flat" cmpd="sng" w="9525">
              <a:solidFill>
                <a:srgbClr val="595959"/>
              </a:solidFill>
              <a:prstDash val="solid"/>
              <a:round/>
              <a:headEnd len="sm" w="sm" type="none"/>
              <a:tailEnd len="sm" w="sm" type="none"/>
            </a:ln>
          </p:spPr>
        </p:pic>
        <p:grpSp>
          <p:nvGrpSpPr>
            <p:cNvPr id="625" name="Google Shape;625;p99"/>
            <p:cNvGrpSpPr/>
            <p:nvPr/>
          </p:nvGrpSpPr>
          <p:grpSpPr>
            <a:xfrm>
              <a:off x="452025" y="4541011"/>
              <a:ext cx="1410154" cy="914404"/>
              <a:chOff x="152400" y="4815604"/>
              <a:chExt cx="1410154" cy="914404"/>
            </a:xfrm>
          </p:grpSpPr>
          <p:pic>
            <p:nvPicPr>
              <p:cNvPr id="626" name="Google Shape;626;p99"/>
              <p:cNvPicPr preferRelativeResize="0"/>
              <p:nvPr/>
            </p:nvPicPr>
            <p:blipFill>
              <a:blip r:embed="rId4">
                <a:alphaModFix/>
              </a:blip>
              <a:stretch>
                <a:fillRect/>
              </a:stretch>
            </p:blipFill>
            <p:spPr>
              <a:xfrm>
                <a:off x="152400" y="4815604"/>
                <a:ext cx="705079" cy="914400"/>
              </a:xfrm>
              <a:prstGeom prst="rect">
                <a:avLst/>
              </a:prstGeom>
              <a:noFill/>
              <a:ln cap="flat" cmpd="sng" w="9525">
                <a:solidFill>
                  <a:srgbClr val="595959"/>
                </a:solidFill>
                <a:prstDash val="solid"/>
                <a:round/>
                <a:headEnd len="sm" w="sm" type="none"/>
                <a:tailEnd len="sm" w="sm" type="none"/>
              </a:ln>
            </p:spPr>
          </p:pic>
          <p:pic>
            <p:nvPicPr>
              <p:cNvPr id="627" name="Google Shape;627;p99"/>
              <p:cNvPicPr preferRelativeResize="0"/>
              <p:nvPr/>
            </p:nvPicPr>
            <p:blipFill>
              <a:blip r:embed="rId5">
                <a:alphaModFix/>
              </a:blip>
              <a:stretch>
                <a:fillRect/>
              </a:stretch>
            </p:blipFill>
            <p:spPr>
              <a:xfrm>
                <a:off x="857475" y="4815608"/>
                <a:ext cx="705079" cy="914400"/>
              </a:xfrm>
              <a:prstGeom prst="rect">
                <a:avLst/>
              </a:prstGeom>
              <a:noFill/>
              <a:ln cap="flat" cmpd="sng" w="9525">
                <a:solidFill>
                  <a:srgbClr val="595959"/>
                </a:solidFill>
                <a:prstDash val="solid"/>
                <a:round/>
                <a:headEnd len="sm" w="sm" type="none"/>
                <a:tailEnd len="sm" w="sm" type="none"/>
              </a:ln>
            </p:spPr>
          </p:pic>
        </p:grpSp>
        <p:grpSp>
          <p:nvGrpSpPr>
            <p:cNvPr id="628" name="Google Shape;628;p99"/>
            <p:cNvGrpSpPr/>
            <p:nvPr/>
          </p:nvGrpSpPr>
          <p:grpSpPr>
            <a:xfrm>
              <a:off x="451275" y="5570831"/>
              <a:ext cx="1411657" cy="914412"/>
              <a:chOff x="152400" y="7374338"/>
              <a:chExt cx="1411657" cy="914412"/>
            </a:xfrm>
          </p:grpSpPr>
          <p:pic>
            <p:nvPicPr>
              <p:cNvPr id="629" name="Google Shape;629;p99"/>
              <p:cNvPicPr preferRelativeResize="0"/>
              <p:nvPr/>
            </p:nvPicPr>
            <p:blipFill>
              <a:blip r:embed="rId6">
                <a:alphaModFix/>
              </a:blip>
              <a:stretch>
                <a:fillRect/>
              </a:stretch>
            </p:blipFill>
            <p:spPr>
              <a:xfrm>
                <a:off x="152400" y="7374338"/>
                <a:ext cx="705079" cy="914400"/>
              </a:xfrm>
              <a:prstGeom prst="rect">
                <a:avLst/>
              </a:prstGeom>
              <a:noFill/>
              <a:ln cap="flat" cmpd="sng" w="9525">
                <a:solidFill>
                  <a:srgbClr val="595959"/>
                </a:solidFill>
                <a:prstDash val="solid"/>
                <a:round/>
                <a:headEnd len="sm" w="sm" type="none"/>
                <a:tailEnd len="sm" w="sm" type="none"/>
              </a:ln>
            </p:spPr>
          </p:pic>
          <p:pic>
            <p:nvPicPr>
              <p:cNvPr id="630" name="Google Shape;630;p99"/>
              <p:cNvPicPr preferRelativeResize="0"/>
              <p:nvPr/>
            </p:nvPicPr>
            <p:blipFill>
              <a:blip r:embed="rId7">
                <a:alphaModFix/>
              </a:blip>
              <a:stretch>
                <a:fillRect/>
              </a:stretch>
            </p:blipFill>
            <p:spPr>
              <a:xfrm>
                <a:off x="857475" y="7374350"/>
                <a:ext cx="706582" cy="914400"/>
              </a:xfrm>
              <a:prstGeom prst="rect">
                <a:avLst/>
              </a:prstGeom>
              <a:noFill/>
              <a:ln cap="flat" cmpd="sng" w="9525">
                <a:solidFill>
                  <a:srgbClr val="595959"/>
                </a:solidFill>
                <a:prstDash val="solid"/>
                <a:round/>
                <a:headEnd len="sm" w="sm" type="none"/>
                <a:tailEnd len="sm" w="sm" type="none"/>
              </a:ln>
            </p:spPr>
          </p:pic>
        </p:grpSp>
        <p:pic>
          <p:nvPicPr>
            <p:cNvPr id="631" name="Google Shape;631;p99"/>
            <p:cNvPicPr preferRelativeResize="0"/>
            <p:nvPr/>
          </p:nvPicPr>
          <p:blipFill rotWithShape="1">
            <a:blip r:embed="rId8">
              <a:alphaModFix/>
            </a:blip>
            <a:srcRect b="0" l="0" r="0" t="0"/>
            <a:stretch/>
          </p:blipFill>
          <p:spPr>
            <a:xfrm>
              <a:off x="457200" y="3511195"/>
              <a:ext cx="706583" cy="914401"/>
            </a:xfrm>
            <a:prstGeom prst="rect">
              <a:avLst/>
            </a:prstGeom>
            <a:noFill/>
            <a:ln cap="flat" cmpd="sng" w="9525">
              <a:solidFill>
                <a:srgbClr val="595959"/>
              </a:solidFill>
              <a:prstDash val="solid"/>
              <a:round/>
              <a:headEnd len="sm" w="sm" type="none"/>
              <a:tailEnd len="sm" w="sm" type="none"/>
            </a:ln>
          </p:spPr>
        </p:pic>
        <p:grpSp>
          <p:nvGrpSpPr>
            <p:cNvPr id="632" name="Google Shape;632;p99"/>
            <p:cNvGrpSpPr/>
            <p:nvPr/>
          </p:nvGrpSpPr>
          <p:grpSpPr>
            <a:xfrm>
              <a:off x="457200" y="6600659"/>
              <a:ext cx="2826308" cy="914401"/>
              <a:chOff x="-2896000" y="2327850"/>
              <a:chExt cx="2826308" cy="914401"/>
            </a:xfrm>
          </p:grpSpPr>
          <p:pic>
            <p:nvPicPr>
              <p:cNvPr id="633" name="Google Shape;633;p99"/>
              <p:cNvPicPr preferRelativeResize="0"/>
              <p:nvPr/>
            </p:nvPicPr>
            <p:blipFill rotWithShape="1">
              <a:blip r:embed="rId9">
                <a:alphaModFix/>
              </a:blip>
              <a:srcRect b="0" l="0" r="0" t="0"/>
              <a:stretch/>
            </p:blipFill>
            <p:spPr>
              <a:xfrm>
                <a:off x="-2896000" y="2327850"/>
                <a:ext cx="706583" cy="914401"/>
              </a:xfrm>
              <a:prstGeom prst="rect">
                <a:avLst/>
              </a:prstGeom>
              <a:noFill/>
              <a:ln cap="flat" cmpd="sng" w="9525">
                <a:solidFill>
                  <a:srgbClr val="595959"/>
                </a:solidFill>
                <a:prstDash val="solid"/>
                <a:round/>
                <a:headEnd len="sm" w="sm" type="none"/>
                <a:tailEnd len="sm" w="sm" type="none"/>
              </a:ln>
            </p:spPr>
          </p:pic>
          <p:pic>
            <p:nvPicPr>
              <p:cNvPr id="634" name="Google Shape;634;p99"/>
              <p:cNvPicPr preferRelativeResize="0"/>
              <p:nvPr/>
            </p:nvPicPr>
            <p:blipFill rotWithShape="1">
              <a:blip r:embed="rId10">
                <a:alphaModFix/>
              </a:blip>
              <a:srcRect b="0" l="0" r="0" t="0"/>
              <a:stretch/>
            </p:blipFill>
            <p:spPr>
              <a:xfrm>
                <a:off x="-2189425" y="2327850"/>
                <a:ext cx="706583" cy="914401"/>
              </a:xfrm>
              <a:prstGeom prst="rect">
                <a:avLst/>
              </a:prstGeom>
              <a:noFill/>
              <a:ln cap="flat" cmpd="sng" w="9525">
                <a:solidFill>
                  <a:srgbClr val="595959"/>
                </a:solidFill>
                <a:prstDash val="solid"/>
                <a:round/>
                <a:headEnd len="sm" w="sm" type="none"/>
                <a:tailEnd len="sm" w="sm" type="none"/>
              </a:ln>
            </p:spPr>
          </p:pic>
          <p:pic>
            <p:nvPicPr>
              <p:cNvPr id="635" name="Google Shape;635;p99"/>
              <p:cNvPicPr preferRelativeResize="0"/>
              <p:nvPr/>
            </p:nvPicPr>
            <p:blipFill rotWithShape="1">
              <a:blip r:embed="rId11">
                <a:alphaModFix/>
              </a:blip>
              <a:srcRect b="0" l="0" r="0" t="0"/>
              <a:stretch/>
            </p:blipFill>
            <p:spPr>
              <a:xfrm>
                <a:off x="-1482850" y="2327850"/>
                <a:ext cx="706583" cy="914401"/>
              </a:xfrm>
              <a:prstGeom prst="rect">
                <a:avLst/>
              </a:prstGeom>
              <a:noFill/>
              <a:ln cap="flat" cmpd="sng" w="9525">
                <a:solidFill>
                  <a:srgbClr val="595959"/>
                </a:solidFill>
                <a:prstDash val="solid"/>
                <a:round/>
                <a:headEnd len="sm" w="sm" type="none"/>
                <a:tailEnd len="sm" w="sm" type="none"/>
              </a:ln>
            </p:spPr>
          </p:pic>
          <p:pic>
            <p:nvPicPr>
              <p:cNvPr id="636" name="Google Shape;636;p99"/>
              <p:cNvPicPr preferRelativeResize="0"/>
              <p:nvPr/>
            </p:nvPicPr>
            <p:blipFill rotWithShape="1">
              <a:blip r:embed="rId12">
                <a:alphaModFix/>
              </a:blip>
              <a:srcRect b="0" l="0" r="0" t="0"/>
              <a:stretch/>
            </p:blipFill>
            <p:spPr>
              <a:xfrm>
                <a:off x="-776275" y="2327850"/>
                <a:ext cx="706583" cy="914401"/>
              </a:xfrm>
              <a:prstGeom prst="rect">
                <a:avLst/>
              </a:prstGeom>
              <a:noFill/>
              <a:ln cap="flat" cmpd="sng" w="9525">
                <a:solidFill>
                  <a:srgbClr val="595959"/>
                </a:solidFill>
                <a:prstDash val="solid"/>
                <a:round/>
                <a:headEnd len="sm" w="sm" type="none"/>
                <a:tailEnd len="sm" w="sm" type="none"/>
              </a:ln>
            </p:spPr>
          </p:pic>
        </p:grpSp>
        <p:grpSp>
          <p:nvGrpSpPr>
            <p:cNvPr id="637" name="Google Shape;637;p99"/>
            <p:cNvGrpSpPr/>
            <p:nvPr/>
          </p:nvGrpSpPr>
          <p:grpSpPr>
            <a:xfrm>
              <a:off x="457200" y="7630475"/>
              <a:ext cx="2109582" cy="1828800"/>
              <a:chOff x="-2348800" y="3433850"/>
              <a:chExt cx="2109582" cy="1828800"/>
            </a:xfrm>
          </p:grpSpPr>
          <p:pic>
            <p:nvPicPr>
              <p:cNvPr id="638" name="Google Shape;638;p99"/>
              <p:cNvPicPr preferRelativeResize="0"/>
              <p:nvPr/>
            </p:nvPicPr>
            <p:blipFill>
              <a:blip r:embed="rId13">
                <a:alphaModFix/>
              </a:blip>
              <a:stretch>
                <a:fillRect/>
              </a:stretch>
            </p:blipFill>
            <p:spPr>
              <a:xfrm>
                <a:off x="-2348800" y="3433850"/>
                <a:ext cx="706582" cy="914400"/>
              </a:xfrm>
              <a:prstGeom prst="rect">
                <a:avLst/>
              </a:prstGeom>
              <a:noFill/>
              <a:ln cap="flat" cmpd="sng" w="9525">
                <a:solidFill>
                  <a:srgbClr val="595959"/>
                </a:solidFill>
                <a:prstDash val="solid"/>
                <a:round/>
                <a:headEnd len="sm" w="sm" type="none"/>
                <a:tailEnd len="sm" w="sm" type="none"/>
              </a:ln>
            </p:spPr>
          </p:pic>
          <p:pic>
            <p:nvPicPr>
              <p:cNvPr id="639" name="Google Shape;639;p99"/>
              <p:cNvPicPr preferRelativeResize="0"/>
              <p:nvPr/>
            </p:nvPicPr>
            <p:blipFill>
              <a:blip r:embed="rId14">
                <a:alphaModFix/>
              </a:blip>
              <a:stretch>
                <a:fillRect/>
              </a:stretch>
            </p:blipFill>
            <p:spPr>
              <a:xfrm>
                <a:off x="-1642225" y="3433850"/>
                <a:ext cx="706582" cy="914400"/>
              </a:xfrm>
              <a:prstGeom prst="rect">
                <a:avLst/>
              </a:prstGeom>
              <a:noFill/>
              <a:ln cap="flat" cmpd="sng" w="9525">
                <a:solidFill>
                  <a:srgbClr val="595959"/>
                </a:solidFill>
                <a:prstDash val="solid"/>
                <a:round/>
                <a:headEnd len="sm" w="sm" type="none"/>
                <a:tailEnd len="sm" w="sm" type="none"/>
              </a:ln>
            </p:spPr>
          </p:pic>
          <p:pic>
            <p:nvPicPr>
              <p:cNvPr id="640" name="Google Shape;640;p99"/>
              <p:cNvPicPr preferRelativeResize="0"/>
              <p:nvPr/>
            </p:nvPicPr>
            <p:blipFill>
              <a:blip r:embed="rId15">
                <a:alphaModFix/>
              </a:blip>
              <a:stretch>
                <a:fillRect/>
              </a:stretch>
            </p:blipFill>
            <p:spPr>
              <a:xfrm>
                <a:off x="-945800" y="3433850"/>
                <a:ext cx="706582" cy="914400"/>
              </a:xfrm>
              <a:prstGeom prst="rect">
                <a:avLst/>
              </a:prstGeom>
              <a:noFill/>
              <a:ln cap="flat" cmpd="sng" w="9525">
                <a:solidFill>
                  <a:srgbClr val="595959"/>
                </a:solidFill>
                <a:prstDash val="solid"/>
                <a:round/>
                <a:headEnd len="sm" w="sm" type="none"/>
                <a:tailEnd len="sm" w="sm" type="none"/>
              </a:ln>
            </p:spPr>
          </p:pic>
          <p:pic>
            <p:nvPicPr>
              <p:cNvPr id="641" name="Google Shape;641;p99"/>
              <p:cNvPicPr preferRelativeResize="0"/>
              <p:nvPr/>
            </p:nvPicPr>
            <p:blipFill>
              <a:blip r:embed="rId16">
                <a:alphaModFix/>
              </a:blip>
              <a:stretch>
                <a:fillRect/>
              </a:stretch>
            </p:blipFill>
            <p:spPr>
              <a:xfrm>
                <a:off x="-2348800" y="4348250"/>
                <a:ext cx="706582" cy="914400"/>
              </a:xfrm>
              <a:prstGeom prst="rect">
                <a:avLst/>
              </a:prstGeom>
              <a:noFill/>
              <a:ln cap="flat" cmpd="sng" w="9525">
                <a:solidFill>
                  <a:srgbClr val="595959"/>
                </a:solidFill>
                <a:prstDash val="solid"/>
                <a:round/>
                <a:headEnd len="sm" w="sm" type="none"/>
                <a:tailEnd len="sm" w="sm" type="none"/>
              </a:ln>
            </p:spPr>
          </p:pic>
          <p:pic>
            <p:nvPicPr>
              <p:cNvPr id="642" name="Google Shape;642;p99"/>
              <p:cNvPicPr preferRelativeResize="0"/>
              <p:nvPr/>
            </p:nvPicPr>
            <p:blipFill>
              <a:blip r:embed="rId17">
                <a:alphaModFix/>
              </a:blip>
              <a:stretch>
                <a:fillRect/>
              </a:stretch>
            </p:blipFill>
            <p:spPr>
              <a:xfrm>
                <a:off x="-1642225" y="4348250"/>
                <a:ext cx="706582" cy="914400"/>
              </a:xfrm>
              <a:prstGeom prst="rect">
                <a:avLst/>
              </a:prstGeom>
              <a:noFill/>
              <a:ln cap="flat" cmpd="sng" w="9525">
                <a:solidFill>
                  <a:srgbClr val="595959"/>
                </a:solidFill>
                <a:prstDash val="solid"/>
                <a:round/>
                <a:headEnd len="sm" w="sm" type="none"/>
                <a:tailEnd len="sm" w="sm" type="none"/>
              </a:ln>
            </p:spPr>
          </p:pic>
          <p:pic>
            <p:nvPicPr>
              <p:cNvPr id="643" name="Google Shape;643;p99"/>
              <p:cNvPicPr preferRelativeResize="0"/>
              <p:nvPr/>
            </p:nvPicPr>
            <p:blipFill>
              <a:blip r:embed="rId18">
                <a:alphaModFix/>
              </a:blip>
              <a:stretch>
                <a:fillRect/>
              </a:stretch>
            </p:blipFill>
            <p:spPr>
              <a:xfrm>
                <a:off x="-945800" y="4348250"/>
                <a:ext cx="706582" cy="914400"/>
              </a:xfrm>
              <a:prstGeom prst="rect">
                <a:avLst/>
              </a:prstGeom>
              <a:noFill/>
              <a:ln cap="flat" cmpd="sng" w="9525">
                <a:solidFill>
                  <a:srgbClr val="595959"/>
                </a:solidFill>
                <a:prstDash val="solid"/>
                <a:round/>
                <a:headEnd len="sm" w="sm" type="none"/>
                <a:tailEnd len="sm" w="sm" type="none"/>
              </a:ln>
            </p:spPr>
          </p:pic>
        </p:grpSp>
        <p:pic>
          <p:nvPicPr>
            <p:cNvPr id="644" name="Google Shape;644;p99"/>
            <p:cNvPicPr preferRelativeResize="0"/>
            <p:nvPr/>
          </p:nvPicPr>
          <p:blipFill rotWithShape="1">
            <a:blip r:embed="rId19">
              <a:alphaModFix/>
            </a:blip>
            <a:srcRect b="0" l="0" r="0" t="0"/>
            <a:stretch/>
          </p:blipFill>
          <p:spPr>
            <a:xfrm>
              <a:off x="1158700" y="3511183"/>
              <a:ext cx="706583" cy="914401"/>
            </a:xfrm>
            <a:prstGeom prst="rect">
              <a:avLst/>
            </a:prstGeom>
            <a:noFill/>
            <a:ln cap="flat" cmpd="sng" w="9525">
              <a:solidFill>
                <a:srgbClr val="595959"/>
              </a:solidFill>
              <a:prstDash val="solid"/>
              <a:round/>
              <a:headEnd len="sm" w="sm" type="none"/>
              <a:tailEnd len="sm" w="sm" type="none"/>
            </a:ln>
          </p:spPr>
        </p:pic>
      </p:grpSp>
      <p:cxnSp>
        <p:nvCxnSpPr>
          <p:cNvPr id="645" name="Google Shape;645;p99"/>
          <p:cNvCxnSpPr/>
          <p:nvPr/>
        </p:nvCxnSpPr>
        <p:spPr>
          <a:xfrm>
            <a:off x="212200" y="505050"/>
            <a:ext cx="779700" cy="0"/>
          </a:xfrm>
          <a:prstGeom prst="straightConnector1">
            <a:avLst/>
          </a:prstGeom>
          <a:noFill/>
          <a:ln cap="flat" cmpd="sng" w="76200">
            <a:solidFill>
              <a:srgbClr val="00FF00"/>
            </a:solidFill>
            <a:prstDash val="solid"/>
            <a:round/>
            <a:headEnd len="med" w="med" type="none"/>
            <a:tailEnd len="med" w="med" type="triangle"/>
          </a:ln>
        </p:spPr>
      </p:cxnSp>
      <p:sp>
        <p:nvSpPr>
          <p:cNvPr id="646" name="Google Shape;646;p99"/>
          <p:cNvSpPr txBox="1"/>
          <p:nvPr/>
        </p:nvSpPr>
        <p:spPr>
          <a:xfrm>
            <a:off x="-1427075" y="369450"/>
            <a:ext cx="1260000" cy="4464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US" sz="1700">
                <a:solidFill>
                  <a:srgbClr val="00FFFF"/>
                </a:solidFill>
                <a:latin typeface="Open Sans"/>
                <a:ea typeface="Open Sans"/>
                <a:cs typeface="Open Sans"/>
                <a:sym typeface="Open Sans"/>
              </a:rPr>
              <a:t>DONE!</a:t>
            </a:r>
            <a:endParaRPr>
              <a:solidFill>
                <a:srgbClr val="00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100"/>
          <p:cNvSpPr txBox="1"/>
          <p:nvPr/>
        </p:nvSpPr>
        <p:spPr>
          <a:xfrm>
            <a:off x="2852160" y="0"/>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1</a:t>
            </a:r>
            <a:r>
              <a:rPr lang="en-US" sz="1700">
                <a:solidFill>
                  <a:srgbClr val="CCCCCC"/>
                </a:solidFill>
                <a:latin typeface="Open Sans"/>
                <a:ea typeface="Open Sans"/>
                <a:cs typeface="Open Sans"/>
                <a:sym typeface="Open Sans"/>
              </a:rPr>
              <a:t>. Learn how to </a:t>
            </a:r>
            <a:r>
              <a:rPr b="1" lang="en-US" sz="1700">
                <a:solidFill>
                  <a:srgbClr val="FFFFFF"/>
                </a:solidFill>
                <a:latin typeface="Open Sans"/>
                <a:ea typeface="Open Sans"/>
                <a:cs typeface="Open Sans"/>
                <a:sym typeface="Open Sans"/>
              </a:rPr>
              <a:t>mix colours and greys</a:t>
            </a:r>
            <a:endParaRPr b="1" sz="1700">
              <a:solidFill>
                <a:srgbClr val="CCCCCC"/>
              </a:solidFill>
              <a:latin typeface="Open Sans"/>
              <a:ea typeface="Open Sans"/>
              <a:cs typeface="Open Sans"/>
              <a:sym typeface="Open Sans"/>
            </a:endParaRPr>
          </a:p>
        </p:txBody>
      </p:sp>
      <p:sp>
        <p:nvSpPr>
          <p:cNvPr id="652" name="Google Shape;652;p100"/>
          <p:cNvSpPr txBox="1"/>
          <p:nvPr/>
        </p:nvSpPr>
        <p:spPr>
          <a:xfrm>
            <a:off x="2847850" y="1012130"/>
            <a:ext cx="6291900" cy="898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2</a:t>
            </a:r>
            <a:r>
              <a:rPr lang="en-US" sz="1700">
                <a:solidFill>
                  <a:srgbClr val="CCCCCC"/>
                </a:solidFill>
                <a:latin typeface="Open Sans"/>
                <a:ea typeface="Open Sans"/>
                <a:cs typeface="Open Sans"/>
                <a:sym typeface="Open Sans"/>
              </a:rPr>
              <a:t>. Practice </a:t>
            </a:r>
            <a:r>
              <a:rPr b="1" lang="en-US" sz="1700">
                <a:solidFill>
                  <a:srgbClr val="CCCCCC"/>
                </a:solidFill>
                <a:latin typeface="Open Sans"/>
                <a:ea typeface="Open Sans"/>
                <a:cs typeface="Open Sans"/>
                <a:sym typeface="Open Sans"/>
              </a:rPr>
              <a:t>basic </a:t>
            </a:r>
            <a:r>
              <a:rPr lang="en-US" sz="1700">
                <a:solidFill>
                  <a:srgbClr val="CCCCCC"/>
                </a:solidFill>
                <a:latin typeface="Open Sans"/>
                <a:ea typeface="Open Sans"/>
                <a:cs typeface="Open Sans"/>
                <a:sym typeface="Open Sans"/>
              </a:rPr>
              <a:t>watercolour </a:t>
            </a:r>
            <a:r>
              <a:rPr b="1" lang="en-US" sz="1700">
                <a:solidFill>
                  <a:srgbClr val="FFFFFF"/>
                </a:solidFill>
                <a:latin typeface="Open Sans"/>
                <a:ea typeface="Open Sans"/>
                <a:cs typeface="Open Sans"/>
                <a:sym typeface="Open Sans"/>
              </a:rPr>
              <a:t>techniques</a:t>
            </a:r>
            <a:endParaRPr b="1" sz="1700">
              <a:solidFill>
                <a:srgbClr val="CCCCCC"/>
              </a:solidFill>
            </a:endParaRPr>
          </a:p>
        </p:txBody>
      </p:sp>
      <p:sp>
        <p:nvSpPr>
          <p:cNvPr id="653" name="Google Shape;653;p100"/>
          <p:cNvSpPr txBox="1"/>
          <p:nvPr/>
        </p:nvSpPr>
        <p:spPr>
          <a:xfrm>
            <a:off x="2852160" y="202424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3</a:t>
            </a:r>
            <a:r>
              <a:rPr lang="en-US" sz="1700">
                <a:solidFill>
                  <a:srgbClr val="CCCCCC"/>
                </a:solidFill>
                <a:latin typeface="Open Sans"/>
                <a:ea typeface="Open Sans"/>
                <a:cs typeface="Open Sans"/>
                <a:sym typeface="Open Sans"/>
              </a:rPr>
              <a:t>. </a:t>
            </a:r>
            <a:r>
              <a:rPr i="1" lang="en-US" sz="1700">
                <a:solidFill>
                  <a:srgbClr val="CCCCCC"/>
                </a:solidFill>
                <a:latin typeface="Open Sans"/>
                <a:ea typeface="Open Sans"/>
                <a:cs typeface="Open Sans"/>
                <a:sym typeface="Open Sans"/>
              </a:rPr>
              <a:t>Optionally, </a:t>
            </a:r>
            <a:r>
              <a:rPr lang="en-US" sz="1700">
                <a:solidFill>
                  <a:srgbClr val="CCCCCC"/>
                </a:solidFill>
                <a:latin typeface="Open Sans"/>
                <a:ea typeface="Open Sans"/>
                <a:cs typeface="Open Sans"/>
                <a:sym typeface="Open Sans"/>
              </a:rPr>
              <a:t>learn how to abstractly </a:t>
            </a:r>
            <a:r>
              <a:rPr b="1" lang="en-US" sz="1700">
                <a:solidFill>
                  <a:srgbClr val="FFFFFF"/>
                </a:solidFill>
                <a:latin typeface="Open Sans"/>
                <a:ea typeface="Open Sans"/>
                <a:cs typeface="Open Sans"/>
                <a:sym typeface="Open Sans"/>
              </a:rPr>
              <a:t>express emotion</a:t>
            </a:r>
            <a:endParaRPr sz="1700">
              <a:solidFill>
                <a:srgbClr val="CCCCCC"/>
              </a:solidFill>
              <a:latin typeface="Open Sans"/>
              <a:ea typeface="Open Sans"/>
              <a:cs typeface="Open Sans"/>
              <a:sym typeface="Open Sans"/>
            </a:endParaRPr>
          </a:p>
        </p:txBody>
      </p:sp>
      <p:sp>
        <p:nvSpPr>
          <p:cNvPr id="654" name="Google Shape;654;p100"/>
          <p:cNvSpPr txBox="1"/>
          <p:nvPr/>
        </p:nvSpPr>
        <p:spPr>
          <a:xfrm>
            <a:off x="2852160" y="3036377"/>
            <a:ext cx="62919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a:t>
            </a:r>
            <a:r>
              <a:rPr b="1" lang="en-US" sz="1700">
                <a:solidFill>
                  <a:srgbClr val="FFFFFF"/>
                </a:solidFill>
                <a:latin typeface="Open Sans"/>
                <a:ea typeface="Open Sans"/>
                <a:cs typeface="Open Sans"/>
                <a:sym typeface="Open Sans"/>
              </a:rPr>
              <a:t>4</a:t>
            </a:r>
            <a:r>
              <a:rPr lang="en-US" sz="1700">
                <a:solidFill>
                  <a:srgbClr val="CCCCCC"/>
                </a:solidFill>
                <a:latin typeface="Open Sans"/>
                <a:ea typeface="Open Sans"/>
                <a:cs typeface="Open Sans"/>
                <a:sym typeface="Open Sans"/>
              </a:rPr>
              <a:t>. Practice painting in </a:t>
            </a:r>
            <a:r>
              <a:rPr b="1" lang="en-US" sz="1700">
                <a:solidFill>
                  <a:srgbClr val="FFFFFF"/>
                </a:solidFill>
                <a:latin typeface="Open Sans"/>
                <a:ea typeface="Open Sans"/>
                <a:cs typeface="Open Sans"/>
                <a:sym typeface="Open Sans"/>
              </a:rPr>
              <a:t>layers from dark to light</a:t>
            </a:r>
            <a:endParaRPr b="1" sz="1700">
              <a:solidFill>
                <a:srgbClr val="FFFFFF"/>
              </a:solidFill>
              <a:latin typeface="Open Sans"/>
              <a:ea typeface="Open Sans"/>
              <a:cs typeface="Open Sans"/>
              <a:sym typeface="Open Sans"/>
            </a:endParaRPr>
          </a:p>
        </p:txBody>
      </p:sp>
      <p:sp>
        <p:nvSpPr>
          <p:cNvPr id="655" name="Google Shape;655;p100"/>
          <p:cNvSpPr txBox="1"/>
          <p:nvPr/>
        </p:nvSpPr>
        <p:spPr>
          <a:xfrm>
            <a:off x="4622879" y="4062094"/>
            <a:ext cx="4516800" cy="898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US" sz="1700">
                <a:solidFill>
                  <a:srgbClr val="CCCCCC"/>
                </a:solidFill>
                <a:latin typeface="Open Sans"/>
                <a:ea typeface="Open Sans"/>
                <a:cs typeface="Open Sans"/>
                <a:sym typeface="Open Sans"/>
              </a:rPr>
              <a:t>Step</a:t>
            </a:r>
            <a:r>
              <a:rPr b="1" lang="en-US" sz="1700">
                <a:solidFill>
                  <a:srgbClr val="FFFFFF"/>
                </a:solidFill>
                <a:latin typeface="Open Sans"/>
                <a:ea typeface="Open Sans"/>
                <a:cs typeface="Open Sans"/>
                <a:sym typeface="Open Sans"/>
              </a:rPr>
              <a:t> 5</a:t>
            </a:r>
            <a:r>
              <a:rPr lang="en-US" sz="1700">
                <a:solidFill>
                  <a:srgbClr val="CCCCCC"/>
                </a:solidFill>
                <a:latin typeface="Open Sans"/>
                <a:ea typeface="Open Sans"/>
                <a:cs typeface="Open Sans"/>
                <a:sym typeface="Open Sans"/>
              </a:rPr>
              <a:t>. Practice </a:t>
            </a:r>
            <a:r>
              <a:rPr b="1" lang="en-US" sz="1700">
                <a:solidFill>
                  <a:srgbClr val="FFFFFF"/>
                </a:solidFill>
                <a:latin typeface="Open Sans"/>
                <a:ea typeface="Open Sans"/>
                <a:cs typeface="Open Sans"/>
                <a:sym typeface="Open Sans"/>
              </a:rPr>
              <a:t>painting from photos</a:t>
            </a:r>
            <a:endParaRPr b="1" sz="1700">
              <a:solidFill>
                <a:srgbClr val="FFFFFF"/>
              </a:solidFill>
              <a:latin typeface="Open Sans"/>
              <a:ea typeface="Open Sans"/>
              <a:cs typeface="Open Sans"/>
              <a:sym typeface="Open Sans"/>
            </a:endParaRPr>
          </a:p>
        </p:txBody>
      </p:sp>
      <p:sp>
        <p:nvSpPr>
          <p:cNvPr id="656" name="Google Shape;656;p100"/>
          <p:cNvSpPr txBox="1"/>
          <p:nvPr/>
        </p:nvSpPr>
        <p:spPr>
          <a:xfrm>
            <a:off x="3847898" y="5060600"/>
            <a:ext cx="5296200" cy="179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700">
                <a:solidFill>
                  <a:srgbClr val="CCCCCC"/>
                </a:solidFill>
                <a:latin typeface="Open Sans"/>
                <a:ea typeface="Open Sans"/>
                <a:cs typeface="Open Sans"/>
                <a:sym typeface="Open Sans"/>
              </a:rPr>
              <a:t>Step 6. </a:t>
            </a:r>
            <a:r>
              <a:rPr b="1" lang="en-US" sz="1700">
                <a:solidFill>
                  <a:srgbClr val="FFFFFF"/>
                </a:solidFill>
                <a:latin typeface="Open Sans"/>
                <a:ea typeface="Open Sans"/>
                <a:cs typeface="Open Sans"/>
                <a:sym typeface="Open Sans"/>
              </a:rPr>
              <a:t>Develop an idea</a:t>
            </a:r>
            <a:r>
              <a:rPr b="1" lang="en-US" sz="1700">
                <a:solidFill>
                  <a:srgbClr val="CCCCCC"/>
                </a:solidFill>
                <a:latin typeface="Open Sans"/>
                <a:ea typeface="Open Sans"/>
                <a:cs typeface="Open Sans"/>
                <a:sym typeface="Open Sans"/>
              </a:rPr>
              <a:t> </a:t>
            </a:r>
            <a:r>
              <a:rPr lang="en-US" sz="1700">
                <a:solidFill>
                  <a:srgbClr val="CCCCCC"/>
                </a:solidFill>
                <a:latin typeface="Open Sans"/>
                <a:ea typeface="Open Sans"/>
                <a:cs typeface="Open Sans"/>
                <a:sym typeface="Open Sans"/>
              </a:rPr>
              <a:t>for your painting</a:t>
            </a:r>
            <a:endParaRPr sz="1700">
              <a:solidFill>
                <a:srgbClr val="CCCCCC"/>
              </a:solidFill>
            </a:endParaRPr>
          </a:p>
        </p:txBody>
      </p:sp>
      <p:grpSp>
        <p:nvGrpSpPr>
          <p:cNvPr id="657" name="Google Shape;657;p100"/>
          <p:cNvGrpSpPr/>
          <p:nvPr/>
        </p:nvGrpSpPr>
        <p:grpSpPr>
          <a:xfrm>
            <a:off x="1269317" y="-43"/>
            <a:ext cx="2783518" cy="6857880"/>
            <a:chOff x="451275" y="2481375"/>
            <a:chExt cx="2832233" cy="6977900"/>
          </a:xfrm>
        </p:grpSpPr>
        <p:pic>
          <p:nvPicPr>
            <p:cNvPr id="658" name="Google Shape;658;p100"/>
            <p:cNvPicPr preferRelativeResize="0"/>
            <p:nvPr/>
          </p:nvPicPr>
          <p:blipFill>
            <a:blip r:embed="rId3">
              <a:alphaModFix/>
            </a:blip>
            <a:stretch>
              <a:fillRect/>
            </a:stretch>
          </p:blipFill>
          <p:spPr>
            <a:xfrm>
              <a:off x="452025" y="2481375"/>
              <a:ext cx="705079" cy="914400"/>
            </a:xfrm>
            <a:prstGeom prst="rect">
              <a:avLst/>
            </a:prstGeom>
            <a:noFill/>
            <a:ln cap="flat" cmpd="sng" w="9525">
              <a:solidFill>
                <a:srgbClr val="595959"/>
              </a:solidFill>
              <a:prstDash val="solid"/>
              <a:round/>
              <a:headEnd len="sm" w="sm" type="none"/>
              <a:tailEnd len="sm" w="sm" type="none"/>
            </a:ln>
          </p:spPr>
        </p:pic>
        <p:grpSp>
          <p:nvGrpSpPr>
            <p:cNvPr id="659" name="Google Shape;659;p100"/>
            <p:cNvGrpSpPr/>
            <p:nvPr/>
          </p:nvGrpSpPr>
          <p:grpSpPr>
            <a:xfrm>
              <a:off x="452025" y="4541011"/>
              <a:ext cx="1410154" cy="914404"/>
              <a:chOff x="152400" y="4815604"/>
              <a:chExt cx="1410154" cy="914404"/>
            </a:xfrm>
          </p:grpSpPr>
          <p:pic>
            <p:nvPicPr>
              <p:cNvPr id="660" name="Google Shape;660;p100"/>
              <p:cNvPicPr preferRelativeResize="0"/>
              <p:nvPr/>
            </p:nvPicPr>
            <p:blipFill>
              <a:blip r:embed="rId4">
                <a:alphaModFix/>
              </a:blip>
              <a:stretch>
                <a:fillRect/>
              </a:stretch>
            </p:blipFill>
            <p:spPr>
              <a:xfrm>
                <a:off x="152400" y="4815604"/>
                <a:ext cx="705079" cy="914400"/>
              </a:xfrm>
              <a:prstGeom prst="rect">
                <a:avLst/>
              </a:prstGeom>
              <a:noFill/>
              <a:ln cap="flat" cmpd="sng" w="9525">
                <a:solidFill>
                  <a:srgbClr val="595959"/>
                </a:solidFill>
                <a:prstDash val="solid"/>
                <a:round/>
                <a:headEnd len="sm" w="sm" type="none"/>
                <a:tailEnd len="sm" w="sm" type="none"/>
              </a:ln>
            </p:spPr>
          </p:pic>
          <p:pic>
            <p:nvPicPr>
              <p:cNvPr id="661" name="Google Shape;661;p100"/>
              <p:cNvPicPr preferRelativeResize="0"/>
              <p:nvPr/>
            </p:nvPicPr>
            <p:blipFill>
              <a:blip r:embed="rId5">
                <a:alphaModFix/>
              </a:blip>
              <a:stretch>
                <a:fillRect/>
              </a:stretch>
            </p:blipFill>
            <p:spPr>
              <a:xfrm>
                <a:off x="857475" y="4815608"/>
                <a:ext cx="705079" cy="914400"/>
              </a:xfrm>
              <a:prstGeom prst="rect">
                <a:avLst/>
              </a:prstGeom>
              <a:noFill/>
              <a:ln cap="flat" cmpd="sng" w="9525">
                <a:solidFill>
                  <a:srgbClr val="595959"/>
                </a:solidFill>
                <a:prstDash val="solid"/>
                <a:round/>
                <a:headEnd len="sm" w="sm" type="none"/>
                <a:tailEnd len="sm" w="sm" type="none"/>
              </a:ln>
            </p:spPr>
          </p:pic>
        </p:grpSp>
        <p:grpSp>
          <p:nvGrpSpPr>
            <p:cNvPr id="662" name="Google Shape;662;p100"/>
            <p:cNvGrpSpPr/>
            <p:nvPr/>
          </p:nvGrpSpPr>
          <p:grpSpPr>
            <a:xfrm>
              <a:off x="451275" y="5570831"/>
              <a:ext cx="1411657" cy="914412"/>
              <a:chOff x="152400" y="7374338"/>
              <a:chExt cx="1411657" cy="914412"/>
            </a:xfrm>
          </p:grpSpPr>
          <p:pic>
            <p:nvPicPr>
              <p:cNvPr id="663" name="Google Shape;663;p100"/>
              <p:cNvPicPr preferRelativeResize="0"/>
              <p:nvPr/>
            </p:nvPicPr>
            <p:blipFill>
              <a:blip r:embed="rId6">
                <a:alphaModFix/>
              </a:blip>
              <a:stretch>
                <a:fillRect/>
              </a:stretch>
            </p:blipFill>
            <p:spPr>
              <a:xfrm>
                <a:off x="152400" y="7374338"/>
                <a:ext cx="705079" cy="914400"/>
              </a:xfrm>
              <a:prstGeom prst="rect">
                <a:avLst/>
              </a:prstGeom>
              <a:noFill/>
              <a:ln cap="flat" cmpd="sng" w="9525">
                <a:solidFill>
                  <a:srgbClr val="595959"/>
                </a:solidFill>
                <a:prstDash val="solid"/>
                <a:round/>
                <a:headEnd len="sm" w="sm" type="none"/>
                <a:tailEnd len="sm" w="sm" type="none"/>
              </a:ln>
            </p:spPr>
          </p:pic>
          <p:pic>
            <p:nvPicPr>
              <p:cNvPr id="664" name="Google Shape;664;p100"/>
              <p:cNvPicPr preferRelativeResize="0"/>
              <p:nvPr/>
            </p:nvPicPr>
            <p:blipFill>
              <a:blip r:embed="rId7">
                <a:alphaModFix/>
              </a:blip>
              <a:stretch>
                <a:fillRect/>
              </a:stretch>
            </p:blipFill>
            <p:spPr>
              <a:xfrm>
                <a:off x="857475" y="7374350"/>
                <a:ext cx="706582" cy="914400"/>
              </a:xfrm>
              <a:prstGeom prst="rect">
                <a:avLst/>
              </a:prstGeom>
              <a:noFill/>
              <a:ln cap="flat" cmpd="sng" w="9525">
                <a:solidFill>
                  <a:srgbClr val="595959"/>
                </a:solidFill>
                <a:prstDash val="solid"/>
                <a:round/>
                <a:headEnd len="sm" w="sm" type="none"/>
                <a:tailEnd len="sm" w="sm" type="none"/>
              </a:ln>
            </p:spPr>
          </p:pic>
        </p:grpSp>
        <p:pic>
          <p:nvPicPr>
            <p:cNvPr id="665" name="Google Shape;665;p100"/>
            <p:cNvPicPr preferRelativeResize="0"/>
            <p:nvPr/>
          </p:nvPicPr>
          <p:blipFill rotWithShape="1">
            <a:blip r:embed="rId8">
              <a:alphaModFix/>
            </a:blip>
            <a:srcRect b="0" l="0" r="0" t="0"/>
            <a:stretch/>
          </p:blipFill>
          <p:spPr>
            <a:xfrm>
              <a:off x="457200" y="3511195"/>
              <a:ext cx="706583" cy="914401"/>
            </a:xfrm>
            <a:prstGeom prst="rect">
              <a:avLst/>
            </a:prstGeom>
            <a:noFill/>
            <a:ln cap="flat" cmpd="sng" w="9525">
              <a:solidFill>
                <a:srgbClr val="595959"/>
              </a:solidFill>
              <a:prstDash val="solid"/>
              <a:round/>
              <a:headEnd len="sm" w="sm" type="none"/>
              <a:tailEnd len="sm" w="sm" type="none"/>
            </a:ln>
          </p:spPr>
        </p:pic>
        <p:grpSp>
          <p:nvGrpSpPr>
            <p:cNvPr id="666" name="Google Shape;666;p100"/>
            <p:cNvGrpSpPr/>
            <p:nvPr/>
          </p:nvGrpSpPr>
          <p:grpSpPr>
            <a:xfrm>
              <a:off x="457200" y="6600659"/>
              <a:ext cx="2826308" cy="914401"/>
              <a:chOff x="-2896000" y="2327850"/>
              <a:chExt cx="2826308" cy="914401"/>
            </a:xfrm>
          </p:grpSpPr>
          <p:pic>
            <p:nvPicPr>
              <p:cNvPr id="667" name="Google Shape;667;p100"/>
              <p:cNvPicPr preferRelativeResize="0"/>
              <p:nvPr/>
            </p:nvPicPr>
            <p:blipFill rotWithShape="1">
              <a:blip r:embed="rId9">
                <a:alphaModFix/>
              </a:blip>
              <a:srcRect b="0" l="0" r="0" t="0"/>
              <a:stretch/>
            </p:blipFill>
            <p:spPr>
              <a:xfrm>
                <a:off x="-2896000" y="2327850"/>
                <a:ext cx="706583" cy="914401"/>
              </a:xfrm>
              <a:prstGeom prst="rect">
                <a:avLst/>
              </a:prstGeom>
              <a:noFill/>
              <a:ln cap="flat" cmpd="sng" w="9525">
                <a:solidFill>
                  <a:srgbClr val="595959"/>
                </a:solidFill>
                <a:prstDash val="solid"/>
                <a:round/>
                <a:headEnd len="sm" w="sm" type="none"/>
                <a:tailEnd len="sm" w="sm" type="none"/>
              </a:ln>
            </p:spPr>
          </p:pic>
          <p:pic>
            <p:nvPicPr>
              <p:cNvPr id="668" name="Google Shape;668;p100"/>
              <p:cNvPicPr preferRelativeResize="0"/>
              <p:nvPr/>
            </p:nvPicPr>
            <p:blipFill rotWithShape="1">
              <a:blip r:embed="rId10">
                <a:alphaModFix/>
              </a:blip>
              <a:srcRect b="0" l="0" r="0" t="0"/>
              <a:stretch/>
            </p:blipFill>
            <p:spPr>
              <a:xfrm>
                <a:off x="-2189425" y="2327850"/>
                <a:ext cx="706583" cy="914401"/>
              </a:xfrm>
              <a:prstGeom prst="rect">
                <a:avLst/>
              </a:prstGeom>
              <a:noFill/>
              <a:ln cap="flat" cmpd="sng" w="9525">
                <a:solidFill>
                  <a:srgbClr val="595959"/>
                </a:solidFill>
                <a:prstDash val="solid"/>
                <a:round/>
                <a:headEnd len="sm" w="sm" type="none"/>
                <a:tailEnd len="sm" w="sm" type="none"/>
              </a:ln>
            </p:spPr>
          </p:pic>
          <p:pic>
            <p:nvPicPr>
              <p:cNvPr id="669" name="Google Shape;669;p100"/>
              <p:cNvPicPr preferRelativeResize="0"/>
              <p:nvPr/>
            </p:nvPicPr>
            <p:blipFill rotWithShape="1">
              <a:blip r:embed="rId11">
                <a:alphaModFix/>
              </a:blip>
              <a:srcRect b="0" l="0" r="0" t="0"/>
              <a:stretch/>
            </p:blipFill>
            <p:spPr>
              <a:xfrm>
                <a:off x="-1482850" y="2327850"/>
                <a:ext cx="706583" cy="914401"/>
              </a:xfrm>
              <a:prstGeom prst="rect">
                <a:avLst/>
              </a:prstGeom>
              <a:noFill/>
              <a:ln cap="flat" cmpd="sng" w="9525">
                <a:solidFill>
                  <a:srgbClr val="595959"/>
                </a:solidFill>
                <a:prstDash val="solid"/>
                <a:round/>
                <a:headEnd len="sm" w="sm" type="none"/>
                <a:tailEnd len="sm" w="sm" type="none"/>
              </a:ln>
            </p:spPr>
          </p:pic>
          <p:pic>
            <p:nvPicPr>
              <p:cNvPr id="670" name="Google Shape;670;p100"/>
              <p:cNvPicPr preferRelativeResize="0"/>
              <p:nvPr/>
            </p:nvPicPr>
            <p:blipFill rotWithShape="1">
              <a:blip r:embed="rId12">
                <a:alphaModFix/>
              </a:blip>
              <a:srcRect b="0" l="0" r="0" t="0"/>
              <a:stretch/>
            </p:blipFill>
            <p:spPr>
              <a:xfrm>
                <a:off x="-776275" y="2327850"/>
                <a:ext cx="706583" cy="914401"/>
              </a:xfrm>
              <a:prstGeom prst="rect">
                <a:avLst/>
              </a:prstGeom>
              <a:noFill/>
              <a:ln cap="flat" cmpd="sng" w="9525">
                <a:solidFill>
                  <a:srgbClr val="595959"/>
                </a:solidFill>
                <a:prstDash val="solid"/>
                <a:round/>
                <a:headEnd len="sm" w="sm" type="none"/>
                <a:tailEnd len="sm" w="sm" type="none"/>
              </a:ln>
            </p:spPr>
          </p:pic>
        </p:grpSp>
        <p:grpSp>
          <p:nvGrpSpPr>
            <p:cNvPr id="671" name="Google Shape;671;p100"/>
            <p:cNvGrpSpPr/>
            <p:nvPr/>
          </p:nvGrpSpPr>
          <p:grpSpPr>
            <a:xfrm>
              <a:off x="457200" y="7630475"/>
              <a:ext cx="2109582" cy="1828800"/>
              <a:chOff x="-2348800" y="3433850"/>
              <a:chExt cx="2109582" cy="1828800"/>
            </a:xfrm>
          </p:grpSpPr>
          <p:pic>
            <p:nvPicPr>
              <p:cNvPr id="672" name="Google Shape;672;p100"/>
              <p:cNvPicPr preferRelativeResize="0"/>
              <p:nvPr/>
            </p:nvPicPr>
            <p:blipFill>
              <a:blip r:embed="rId13">
                <a:alphaModFix/>
              </a:blip>
              <a:stretch>
                <a:fillRect/>
              </a:stretch>
            </p:blipFill>
            <p:spPr>
              <a:xfrm>
                <a:off x="-2348800" y="3433850"/>
                <a:ext cx="706582" cy="914400"/>
              </a:xfrm>
              <a:prstGeom prst="rect">
                <a:avLst/>
              </a:prstGeom>
              <a:noFill/>
              <a:ln cap="flat" cmpd="sng" w="9525">
                <a:solidFill>
                  <a:srgbClr val="595959"/>
                </a:solidFill>
                <a:prstDash val="solid"/>
                <a:round/>
                <a:headEnd len="sm" w="sm" type="none"/>
                <a:tailEnd len="sm" w="sm" type="none"/>
              </a:ln>
            </p:spPr>
          </p:pic>
          <p:pic>
            <p:nvPicPr>
              <p:cNvPr id="673" name="Google Shape;673;p100"/>
              <p:cNvPicPr preferRelativeResize="0"/>
              <p:nvPr/>
            </p:nvPicPr>
            <p:blipFill>
              <a:blip r:embed="rId14">
                <a:alphaModFix/>
              </a:blip>
              <a:stretch>
                <a:fillRect/>
              </a:stretch>
            </p:blipFill>
            <p:spPr>
              <a:xfrm>
                <a:off x="-1642225" y="3433850"/>
                <a:ext cx="706582" cy="914400"/>
              </a:xfrm>
              <a:prstGeom prst="rect">
                <a:avLst/>
              </a:prstGeom>
              <a:noFill/>
              <a:ln cap="flat" cmpd="sng" w="9525">
                <a:solidFill>
                  <a:srgbClr val="595959"/>
                </a:solidFill>
                <a:prstDash val="solid"/>
                <a:round/>
                <a:headEnd len="sm" w="sm" type="none"/>
                <a:tailEnd len="sm" w="sm" type="none"/>
              </a:ln>
            </p:spPr>
          </p:pic>
          <p:pic>
            <p:nvPicPr>
              <p:cNvPr id="674" name="Google Shape;674;p100"/>
              <p:cNvPicPr preferRelativeResize="0"/>
              <p:nvPr/>
            </p:nvPicPr>
            <p:blipFill>
              <a:blip r:embed="rId15">
                <a:alphaModFix/>
              </a:blip>
              <a:stretch>
                <a:fillRect/>
              </a:stretch>
            </p:blipFill>
            <p:spPr>
              <a:xfrm>
                <a:off x="-945800" y="3433850"/>
                <a:ext cx="706582" cy="914400"/>
              </a:xfrm>
              <a:prstGeom prst="rect">
                <a:avLst/>
              </a:prstGeom>
              <a:noFill/>
              <a:ln cap="flat" cmpd="sng" w="9525">
                <a:solidFill>
                  <a:srgbClr val="595959"/>
                </a:solidFill>
                <a:prstDash val="solid"/>
                <a:round/>
                <a:headEnd len="sm" w="sm" type="none"/>
                <a:tailEnd len="sm" w="sm" type="none"/>
              </a:ln>
            </p:spPr>
          </p:pic>
          <p:pic>
            <p:nvPicPr>
              <p:cNvPr id="675" name="Google Shape;675;p100"/>
              <p:cNvPicPr preferRelativeResize="0"/>
              <p:nvPr/>
            </p:nvPicPr>
            <p:blipFill>
              <a:blip r:embed="rId16">
                <a:alphaModFix/>
              </a:blip>
              <a:stretch>
                <a:fillRect/>
              </a:stretch>
            </p:blipFill>
            <p:spPr>
              <a:xfrm>
                <a:off x="-2348800" y="4348250"/>
                <a:ext cx="706582" cy="914400"/>
              </a:xfrm>
              <a:prstGeom prst="rect">
                <a:avLst/>
              </a:prstGeom>
              <a:noFill/>
              <a:ln cap="flat" cmpd="sng" w="9525">
                <a:solidFill>
                  <a:srgbClr val="595959"/>
                </a:solidFill>
                <a:prstDash val="solid"/>
                <a:round/>
                <a:headEnd len="sm" w="sm" type="none"/>
                <a:tailEnd len="sm" w="sm" type="none"/>
              </a:ln>
            </p:spPr>
          </p:pic>
          <p:pic>
            <p:nvPicPr>
              <p:cNvPr id="676" name="Google Shape;676;p100"/>
              <p:cNvPicPr preferRelativeResize="0"/>
              <p:nvPr/>
            </p:nvPicPr>
            <p:blipFill>
              <a:blip r:embed="rId17">
                <a:alphaModFix/>
              </a:blip>
              <a:stretch>
                <a:fillRect/>
              </a:stretch>
            </p:blipFill>
            <p:spPr>
              <a:xfrm>
                <a:off x="-1642225" y="4348250"/>
                <a:ext cx="706582" cy="914400"/>
              </a:xfrm>
              <a:prstGeom prst="rect">
                <a:avLst/>
              </a:prstGeom>
              <a:noFill/>
              <a:ln cap="flat" cmpd="sng" w="9525">
                <a:solidFill>
                  <a:srgbClr val="595959"/>
                </a:solidFill>
                <a:prstDash val="solid"/>
                <a:round/>
                <a:headEnd len="sm" w="sm" type="none"/>
                <a:tailEnd len="sm" w="sm" type="none"/>
              </a:ln>
            </p:spPr>
          </p:pic>
          <p:pic>
            <p:nvPicPr>
              <p:cNvPr id="677" name="Google Shape;677;p100"/>
              <p:cNvPicPr preferRelativeResize="0"/>
              <p:nvPr/>
            </p:nvPicPr>
            <p:blipFill>
              <a:blip r:embed="rId18">
                <a:alphaModFix/>
              </a:blip>
              <a:stretch>
                <a:fillRect/>
              </a:stretch>
            </p:blipFill>
            <p:spPr>
              <a:xfrm>
                <a:off x="-945800" y="4348250"/>
                <a:ext cx="706582" cy="914400"/>
              </a:xfrm>
              <a:prstGeom prst="rect">
                <a:avLst/>
              </a:prstGeom>
              <a:noFill/>
              <a:ln cap="flat" cmpd="sng" w="9525">
                <a:solidFill>
                  <a:srgbClr val="595959"/>
                </a:solidFill>
                <a:prstDash val="solid"/>
                <a:round/>
                <a:headEnd len="sm" w="sm" type="none"/>
                <a:tailEnd len="sm" w="sm" type="none"/>
              </a:ln>
            </p:spPr>
          </p:pic>
        </p:grpSp>
        <p:pic>
          <p:nvPicPr>
            <p:cNvPr id="678" name="Google Shape;678;p100"/>
            <p:cNvPicPr preferRelativeResize="0"/>
            <p:nvPr/>
          </p:nvPicPr>
          <p:blipFill rotWithShape="1">
            <a:blip r:embed="rId19">
              <a:alphaModFix/>
            </a:blip>
            <a:srcRect b="0" l="0" r="0" t="0"/>
            <a:stretch/>
          </p:blipFill>
          <p:spPr>
            <a:xfrm>
              <a:off x="1158700" y="3511183"/>
              <a:ext cx="706583" cy="914401"/>
            </a:xfrm>
            <a:prstGeom prst="rect">
              <a:avLst/>
            </a:prstGeom>
            <a:noFill/>
            <a:ln cap="flat" cmpd="sng" w="9525">
              <a:solidFill>
                <a:srgbClr val="595959"/>
              </a:solidFill>
              <a:prstDash val="solid"/>
              <a:round/>
              <a:headEnd len="sm" w="sm" type="none"/>
              <a:tailEnd len="sm" w="sm" type="none"/>
            </a:ln>
          </p:spPr>
        </p:pic>
      </p:grpSp>
      <p:cxnSp>
        <p:nvCxnSpPr>
          <p:cNvPr id="679" name="Google Shape;679;p100"/>
          <p:cNvCxnSpPr/>
          <p:nvPr/>
        </p:nvCxnSpPr>
        <p:spPr>
          <a:xfrm>
            <a:off x="258375" y="3485775"/>
            <a:ext cx="779700" cy="0"/>
          </a:xfrm>
          <a:prstGeom prst="straightConnector1">
            <a:avLst/>
          </a:prstGeom>
          <a:noFill/>
          <a:ln cap="flat" cmpd="sng" w="76200">
            <a:solidFill>
              <a:srgbClr val="00FF00"/>
            </a:solidFill>
            <a:prstDash val="solid"/>
            <a:round/>
            <a:headEnd len="med" w="med" type="none"/>
            <a:tailEnd len="med" w="med" type="triangle"/>
          </a:ln>
        </p:spPr>
      </p:cxnSp>
      <p:sp>
        <p:nvSpPr>
          <p:cNvPr id="680" name="Google Shape;680;p100"/>
          <p:cNvSpPr txBox="1"/>
          <p:nvPr/>
        </p:nvSpPr>
        <p:spPr>
          <a:xfrm>
            <a:off x="18225" y="226200"/>
            <a:ext cx="1260000" cy="4464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US" sz="1700">
                <a:solidFill>
                  <a:srgbClr val="00FFFF"/>
                </a:solidFill>
                <a:latin typeface="Open Sans"/>
                <a:ea typeface="Open Sans"/>
                <a:cs typeface="Open Sans"/>
                <a:sym typeface="Open Sans"/>
              </a:rPr>
              <a:t>DONE!</a:t>
            </a:r>
            <a:endParaRPr>
              <a:solidFill>
                <a:srgbClr val="00FFFF"/>
              </a:solidFill>
            </a:endParaRPr>
          </a:p>
        </p:txBody>
      </p:sp>
      <p:sp>
        <p:nvSpPr>
          <p:cNvPr id="681" name="Google Shape;681;p100"/>
          <p:cNvSpPr txBox="1"/>
          <p:nvPr/>
        </p:nvSpPr>
        <p:spPr>
          <a:xfrm>
            <a:off x="18225" y="1238325"/>
            <a:ext cx="1260000" cy="4464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US" sz="1700">
                <a:solidFill>
                  <a:srgbClr val="00FFFF"/>
                </a:solidFill>
                <a:latin typeface="Open Sans"/>
                <a:ea typeface="Open Sans"/>
                <a:cs typeface="Open Sans"/>
                <a:sym typeface="Open Sans"/>
              </a:rPr>
              <a:t>DONE!</a:t>
            </a:r>
            <a:endParaRPr>
              <a:solidFill>
                <a:srgbClr val="00FFFF"/>
              </a:solidFill>
            </a:endParaRPr>
          </a:p>
        </p:txBody>
      </p:sp>
      <p:sp>
        <p:nvSpPr>
          <p:cNvPr id="682" name="Google Shape;682;p100"/>
          <p:cNvSpPr txBox="1"/>
          <p:nvPr/>
        </p:nvSpPr>
        <p:spPr>
          <a:xfrm>
            <a:off x="-53675" y="2250450"/>
            <a:ext cx="1260000" cy="4464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US" sz="1700">
                <a:solidFill>
                  <a:srgbClr val="FF9900"/>
                </a:solidFill>
                <a:latin typeface="Open Sans"/>
                <a:ea typeface="Open Sans"/>
                <a:cs typeface="Open Sans"/>
                <a:sym typeface="Open Sans"/>
              </a:rPr>
              <a:t>optional</a:t>
            </a:r>
            <a:endParaRPr>
              <a:solidFill>
                <a:srgbClr val="FF990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101"/>
          <p:cNvPicPr preferRelativeResize="0"/>
          <p:nvPr/>
        </p:nvPicPr>
        <p:blipFill>
          <a:blip r:embed="rId3">
            <a:alphaModFix/>
          </a:blip>
          <a:stretch>
            <a:fillRect/>
          </a:stretch>
        </p:blipFill>
        <p:spPr>
          <a:xfrm>
            <a:off x="4578850" y="1894800"/>
            <a:ext cx="4091200" cy="3068424"/>
          </a:xfrm>
          <a:prstGeom prst="rect">
            <a:avLst/>
          </a:prstGeom>
          <a:noFill/>
          <a:ln>
            <a:noFill/>
          </a:ln>
        </p:spPr>
      </p:pic>
      <p:sp>
        <p:nvSpPr>
          <p:cNvPr descr="All text" id="688" name="Google Shape;688;p101"/>
          <p:cNvSpPr txBox="1"/>
          <p:nvPr/>
        </p:nvSpPr>
        <p:spPr>
          <a:xfrm>
            <a:off x="450850" y="0"/>
            <a:ext cx="4128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3400">
                <a:solidFill>
                  <a:srgbClr val="FFFFFF"/>
                </a:solidFill>
                <a:latin typeface="Oswald"/>
                <a:ea typeface="Oswald"/>
                <a:cs typeface="Oswald"/>
                <a:sym typeface="Oswald"/>
              </a:rPr>
              <a:t>Watercolour skill-builder</a:t>
            </a:r>
            <a:endParaRPr sz="2200">
              <a:solidFill>
                <a:srgbClr val="E0E0E0"/>
              </a:solidFill>
              <a:latin typeface="Oswald"/>
              <a:ea typeface="Oswald"/>
              <a:cs typeface="Oswald"/>
              <a:sym typeface="Oswald"/>
            </a:endParaRPr>
          </a:p>
          <a:p>
            <a:pPr indent="0" lvl="0" marL="0" rtl="0" algn="l">
              <a:spcBef>
                <a:spcPts val="0"/>
              </a:spcBef>
              <a:spcAft>
                <a:spcPts val="0"/>
              </a:spcAft>
              <a:buNone/>
            </a:pPr>
            <a:r>
              <a:t/>
            </a:r>
            <a:endParaRPr sz="2400">
              <a:solidFill>
                <a:srgbClr val="E0E0E0"/>
              </a:solidFill>
              <a:latin typeface="Oswald"/>
              <a:ea typeface="Oswald"/>
              <a:cs typeface="Oswald"/>
              <a:sym typeface="Oswald"/>
            </a:endParaRPr>
          </a:p>
          <a:p>
            <a:pPr indent="0" lvl="0" marL="0" rtl="0" algn="l">
              <a:spcBef>
                <a:spcPts val="0"/>
              </a:spcBef>
              <a:spcAft>
                <a:spcPts val="0"/>
              </a:spcAft>
              <a:buNone/>
            </a:pPr>
            <a:r>
              <a:rPr lang="en-US" sz="2400">
                <a:solidFill>
                  <a:srgbClr val="E0E0E0"/>
                </a:solidFill>
                <a:latin typeface="Oswald"/>
                <a:ea typeface="Oswald"/>
                <a:cs typeface="Oswald"/>
                <a:sym typeface="Oswald"/>
              </a:rPr>
              <a:t>Some things to keep in mind</a:t>
            </a:r>
            <a:endParaRPr sz="2400">
              <a:solidFill>
                <a:srgbClr val="E0E0E0"/>
              </a:solidFill>
              <a:latin typeface="Oswald"/>
              <a:ea typeface="Oswald"/>
              <a:cs typeface="Oswald"/>
              <a:sym typeface="Oswald"/>
            </a:endParaRPr>
          </a:p>
          <a:p>
            <a:pPr indent="0" lvl="0" marL="457200" rtl="0" algn="l">
              <a:spcBef>
                <a:spcPts val="0"/>
              </a:spcBef>
              <a:spcAft>
                <a:spcPts val="0"/>
              </a:spcAft>
              <a:buNone/>
            </a:pPr>
            <a:r>
              <a:t/>
            </a:r>
            <a:endParaRPr sz="2000">
              <a:solidFill>
                <a:srgbClr val="E0E0E0"/>
              </a:solidFill>
              <a:latin typeface="Average"/>
              <a:ea typeface="Average"/>
              <a:cs typeface="Average"/>
              <a:sym typeface="Average"/>
            </a:endParaRPr>
          </a:p>
          <a:p>
            <a:pPr indent="-355600" lvl="0" marL="457200" rtl="0" algn="l">
              <a:spcBef>
                <a:spcPts val="0"/>
              </a:spcBef>
              <a:spcAft>
                <a:spcPts val="0"/>
              </a:spcAft>
              <a:buClr>
                <a:srgbClr val="E0E0E0"/>
              </a:buClr>
              <a:buSzPts val="2000"/>
              <a:buFont typeface="Average"/>
              <a:buChar char="●"/>
            </a:pPr>
            <a:r>
              <a:rPr lang="en-US" sz="2000">
                <a:solidFill>
                  <a:srgbClr val="E0E0E0"/>
                </a:solidFill>
                <a:latin typeface="Average"/>
                <a:ea typeface="Average"/>
                <a:cs typeface="Average"/>
                <a:sym typeface="Average"/>
              </a:rPr>
              <a:t>Take your time and enjoy yourself</a:t>
            </a:r>
            <a:endParaRPr sz="1000">
              <a:solidFill>
                <a:srgbClr val="E0E0E0"/>
              </a:solidFill>
              <a:latin typeface="Average"/>
              <a:ea typeface="Average"/>
              <a:cs typeface="Average"/>
              <a:sym typeface="Average"/>
            </a:endParaRPr>
          </a:p>
          <a:p>
            <a:pPr indent="-355600" lvl="0" marL="457200" rtl="0" algn="l">
              <a:spcBef>
                <a:spcPts val="1000"/>
              </a:spcBef>
              <a:spcAft>
                <a:spcPts val="0"/>
              </a:spcAft>
              <a:buClr>
                <a:srgbClr val="E0E0E0"/>
              </a:buClr>
              <a:buSzPts val="2000"/>
              <a:buFont typeface="Average"/>
              <a:buChar char="●"/>
            </a:pPr>
            <a:r>
              <a:rPr lang="en-US" sz="2000">
                <a:solidFill>
                  <a:srgbClr val="E0E0E0"/>
                </a:solidFill>
                <a:latin typeface="Average"/>
                <a:ea typeface="Average"/>
                <a:cs typeface="Average"/>
                <a:sym typeface="Average"/>
              </a:rPr>
              <a:t>It’s going to require several layers</a:t>
            </a:r>
            <a:endParaRPr sz="1000">
              <a:solidFill>
                <a:srgbClr val="E0E0E0"/>
              </a:solidFill>
              <a:latin typeface="Average"/>
              <a:ea typeface="Average"/>
              <a:cs typeface="Average"/>
              <a:sym typeface="Average"/>
            </a:endParaRPr>
          </a:p>
          <a:p>
            <a:pPr indent="-355600" lvl="0" marL="457200" rtl="0" algn="l">
              <a:spcBef>
                <a:spcPts val="1000"/>
              </a:spcBef>
              <a:spcAft>
                <a:spcPts val="0"/>
              </a:spcAft>
              <a:buClr>
                <a:srgbClr val="E0E0E0"/>
              </a:buClr>
              <a:buSzPts val="2000"/>
              <a:buFont typeface="Average"/>
              <a:buChar char="●"/>
            </a:pPr>
            <a:r>
              <a:rPr lang="en-US" sz="2000">
                <a:solidFill>
                  <a:srgbClr val="E0E0E0"/>
                </a:solidFill>
                <a:latin typeface="Average"/>
                <a:ea typeface="Average"/>
                <a:cs typeface="Average"/>
                <a:sym typeface="Average"/>
              </a:rPr>
              <a:t>Things will look bad before they look good</a:t>
            </a:r>
            <a:endParaRPr sz="1000">
              <a:solidFill>
                <a:srgbClr val="E0E0E0"/>
              </a:solidFill>
              <a:latin typeface="Average"/>
              <a:ea typeface="Average"/>
              <a:cs typeface="Average"/>
              <a:sym typeface="Average"/>
            </a:endParaRPr>
          </a:p>
          <a:p>
            <a:pPr indent="-355600" lvl="0" marL="457200" rtl="0" algn="l">
              <a:spcBef>
                <a:spcPts val="1000"/>
              </a:spcBef>
              <a:spcAft>
                <a:spcPts val="0"/>
              </a:spcAft>
              <a:buClr>
                <a:srgbClr val="E0E0E0"/>
              </a:buClr>
              <a:buSzPts val="2000"/>
              <a:buFont typeface="Average"/>
              <a:buChar char="●"/>
            </a:pPr>
            <a:r>
              <a:rPr lang="en-US" sz="2000">
                <a:solidFill>
                  <a:srgbClr val="E0E0E0"/>
                </a:solidFill>
                <a:latin typeface="Average"/>
                <a:ea typeface="Average"/>
                <a:cs typeface="Average"/>
                <a:sym typeface="Average"/>
              </a:rPr>
              <a:t>This is practice. It may take more than one try.</a:t>
            </a:r>
            <a:endParaRPr sz="1000">
              <a:solidFill>
                <a:srgbClr val="E0E0E0"/>
              </a:solidFill>
              <a:latin typeface="Average"/>
              <a:ea typeface="Average"/>
              <a:cs typeface="Average"/>
              <a:sym typeface="Average"/>
            </a:endParaRPr>
          </a:p>
          <a:p>
            <a:pPr indent="-355600" lvl="0" marL="457200" rtl="0" algn="l">
              <a:spcBef>
                <a:spcPts val="1000"/>
              </a:spcBef>
              <a:spcAft>
                <a:spcPts val="0"/>
              </a:spcAft>
              <a:buClr>
                <a:srgbClr val="E0E0E0"/>
              </a:buClr>
              <a:buSzPts val="2000"/>
              <a:buFont typeface="Average"/>
              <a:buChar char="●"/>
            </a:pPr>
            <a:r>
              <a:rPr lang="en-US" sz="2000">
                <a:solidFill>
                  <a:srgbClr val="E0E0E0"/>
                </a:solidFill>
                <a:latin typeface="Average"/>
                <a:ea typeface="Average"/>
                <a:cs typeface="Average"/>
                <a:sym typeface="Average"/>
              </a:rPr>
              <a:t>The paint will dry lighter than it first appears</a:t>
            </a:r>
            <a:endParaRPr sz="2000">
              <a:solidFill>
                <a:srgbClr val="E0E0E0"/>
              </a:solidFill>
              <a:latin typeface="Average"/>
              <a:ea typeface="Average"/>
              <a:cs typeface="Average"/>
              <a:sym typeface="Average"/>
            </a:endParaRPr>
          </a:p>
          <a:p>
            <a:pPr indent="-355600" lvl="0" marL="457200" rtl="0" algn="l">
              <a:spcBef>
                <a:spcPts val="1000"/>
              </a:spcBef>
              <a:spcAft>
                <a:spcPts val="1000"/>
              </a:spcAft>
              <a:buClr>
                <a:srgbClr val="E0E0E0"/>
              </a:buClr>
              <a:buSzPts val="2000"/>
              <a:buFont typeface="Average"/>
              <a:buChar char="●"/>
            </a:pPr>
            <a:r>
              <a:rPr lang="en-US" sz="2000">
                <a:solidFill>
                  <a:srgbClr val="E0E0E0"/>
                </a:solidFill>
                <a:latin typeface="Average"/>
                <a:ea typeface="Average"/>
                <a:cs typeface="Average"/>
                <a:sym typeface="Average"/>
              </a:rPr>
              <a:t>Use different sized brushes for different sized details</a:t>
            </a:r>
            <a:endParaRPr sz="2000">
              <a:solidFill>
                <a:srgbClr val="E0E0E0"/>
              </a:solidFill>
              <a:latin typeface="Average"/>
              <a:ea typeface="Average"/>
              <a:cs typeface="Average"/>
              <a:sym typeface="Average"/>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grpSp>
        <p:nvGrpSpPr>
          <p:cNvPr id="693" name="Google Shape;693;p102"/>
          <p:cNvGrpSpPr/>
          <p:nvPr/>
        </p:nvGrpSpPr>
        <p:grpSpPr>
          <a:xfrm>
            <a:off x="0" y="0"/>
            <a:ext cx="9143974" cy="6858000"/>
            <a:chOff x="0" y="0"/>
            <a:chExt cx="9143974" cy="6858000"/>
          </a:xfrm>
        </p:grpSpPr>
        <p:sp>
          <p:nvSpPr>
            <p:cNvPr id="694" name="Google Shape;694;p102"/>
            <p:cNvSpPr txBox="1"/>
            <p:nvPr/>
          </p:nvSpPr>
          <p:spPr>
            <a:xfrm>
              <a:off x="0" y="0"/>
              <a:ext cx="31869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solidFill>
                    <a:srgbClr val="FFFFFF"/>
                  </a:solidFill>
                  <a:latin typeface="Oswald"/>
                  <a:ea typeface="Oswald"/>
                  <a:cs typeface="Oswald"/>
                  <a:sym typeface="Oswald"/>
                </a:rPr>
                <a:t>Watercolour Skill-builder</a:t>
              </a:r>
              <a:endParaRPr sz="4000">
                <a:solidFill>
                  <a:srgbClr val="FFFFFF"/>
                </a:solidFill>
                <a:latin typeface="Oswald"/>
                <a:ea typeface="Oswald"/>
                <a:cs typeface="Oswald"/>
                <a:sym typeface="Oswald"/>
              </a:endParaRPr>
            </a:p>
            <a:p>
              <a:pPr indent="0" lvl="0" marL="0" rtl="0" algn="ctr">
                <a:spcBef>
                  <a:spcPts val="0"/>
                </a:spcBef>
                <a:spcAft>
                  <a:spcPts val="0"/>
                </a:spcAft>
                <a:buNone/>
              </a:pPr>
              <a:r>
                <a:t/>
              </a:r>
              <a:endParaRPr sz="4000">
                <a:solidFill>
                  <a:srgbClr val="FFFFFF"/>
                </a:solidFill>
                <a:latin typeface="Oswald"/>
                <a:ea typeface="Oswald"/>
                <a:cs typeface="Oswald"/>
                <a:sym typeface="Oswald"/>
              </a:endParaRPr>
            </a:p>
            <a:p>
              <a:pPr indent="0" lvl="0" marL="0" rtl="0" algn="ctr">
                <a:spcBef>
                  <a:spcPts val="0"/>
                </a:spcBef>
                <a:spcAft>
                  <a:spcPts val="0"/>
                </a:spcAft>
                <a:buNone/>
              </a:pPr>
              <a:r>
                <a:t/>
              </a:r>
              <a:endParaRPr sz="4000">
                <a:solidFill>
                  <a:srgbClr val="FFFFFF"/>
                </a:solidFill>
                <a:latin typeface="Oswald"/>
                <a:ea typeface="Oswald"/>
                <a:cs typeface="Oswald"/>
                <a:sym typeface="Oswald"/>
              </a:endParaRPr>
            </a:p>
            <a:p>
              <a:pPr indent="0" lvl="0" marL="0" rtl="0" algn="ctr">
                <a:spcBef>
                  <a:spcPts val="0"/>
                </a:spcBef>
                <a:spcAft>
                  <a:spcPts val="0"/>
                </a:spcAft>
                <a:buNone/>
              </a:pPr>
              <a:r>
                <a:rPr lang="en-US" sz="3500">
                  <a:solidFill>
                    <a:srgbClr val="FFFFFF"/>
                  </a:solidFill>
                  <a:latin typeface="Oswald"/>
                  <a:ea typeface="Oswald"/>
                  <a:cs typeface="Oswald"/>
                  <a:sym typeface="Oswald"/>
                </a:rPr>
                <a:t>1) Light </a:t>
              </a:r>
              <a:r>
                <a:rPr lang="en-US" sz="3500">
                  <a:solidFill>
                    <a:srgbClr val="00FF00"/>
                  </a:solidFill>
                  <a:latin typeface="Oswald"/>
                  <a:ea typeface="Oswald"/>
                  <a:cs typeface="Oswald"/>
                  <a:sym typeface="Oswald"/>
                </a:rPr>
                <a:t>Underdrawing </a:t>
              </a:r>
              <a:endParaRPr sz="3500">
                <a:solidFill>
                  <a:srgbClr val="00FF00"/>
                </a:solidFill>
                <a:latin typeface="Oswald"/>
                <a:ea typeface="Oswald"/>
                <a:cs typeface="Oswald"/>
                <a:sym typeface="Oswald"/>
              </a:endParaRPr>
            </a:p>
          </p:txBody>
        </p:sp>
        <p:pic>
          <p:nvPicPr>
            <p:cNvPr id="695" name="Google Shape;695;p102"/>
            <p:cNvPicPr preferRelativeResize="0"/>
            <p:nvPr/>
          </p:nvPicPr>
          <p:blipFill rotWithShape="1">
            <a:blip r:embed="rId3">
              <a:alphaModFix/>
            </a:blip>
            <a:srcRect b="25714" l="8230" r="8720" t="31222"/>
            <a:stretch/>
          </p:blipFill>
          <p:spPr>
            <a:xfrm>
              <a:off x="3186949" y="0"/>
              <a:ext cx="5957025" cy="4185226"/>
            </a:xfrm>
            <a:prstGeom prst="rect">
              <a:avLst/>
            </a:prstGeom>
            <a:noFill/>
            <a:ln>
              <a:noFill/>
            </a:ln>
          </p:spPr>
        </p:pic>
      </p:grpSp>
      <p:sp>
        <p:nvSpPr>
          <p:cNvPr descr="Column 1" id="696" name="Google Shape;696;p102"/>
          <p:cNvSpPr txBox="1"/>
          <p:nvPr/>
        </p:nvSpPr>
        <p:spPr>
          <a:xfrm>
            <a:off x="3200400" y="4185225"/>
            <a:ext cx="2971800" cy="26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500">
                <a:solidFill>
                  <a:srgbClr val="AAAAAA"/>
                </a:solidFill>
                <a:latin typeface="Average"/>
                <a:ea typeface="Average"/>
                <a:cs typeface="Average"/>
                <a:sym typeface="Average"/>
              </a:rPr>
              <a:t>ደረጃ 1፡ የብርሃን ስር መሳል</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US" sz="1500">
                <a:solidFill>
                  <a:srgbClr val="AAAAAA"/>
                </a:solidFill>
                <a:latin typeface="Average"/>
                <a:ea typeface="Average"/>
                <a:cs typeface="Average"/>
                <a:sym typeface="Average"/>
              </a:rPr>
              <a:t>الخطوة 1: الرسم التمهيدي الخفيف</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Pas 1: Dibuix inferior lleuger</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步骤 1：浅色底稿</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US" sz="1500">
                <a:solidFill>
                  <a:srgbClr val="AAAAAA"/>
                </a:solidFill>
                <a:latin typeface="Average"/>
                <a:ea typeface="Average"/>
                <a:cs typeface="Average"/>
                <a:sym typeface="Average"/>
              </a:rPr>
              <a:t>مرحله 1: زیرسازی سبک</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चरण 1: हल्का अंडरड्राइंग</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ステップ1：軽い下描き</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1단계: 가벼운 언더드로잉</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Gava 1: Binxêzkirina Sivik</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Etapa 1: Desenho leve</a:t>
            </a:r>
            <a:endParaRPr sz="1600">
              <a:solidFill>
                <a:srgbClr val="AAAAAA"/>
              </a:solidFill>
              <a:latin typeface="Average"/>
              <a:ea typeface="Average"/>
              <a:cs typeface="Average"/>
              <a:sym typeface="Average"/>
            </a:endParaRPr>
          </a:p>
        </p:txBody>
      </p:sp>
      <p:sp>
        <p:nvSpPr>
          <p:cNvPr descr="Column 2" id="697" name="Google Shape;697;p102"/>
          <p:cNvSpPr txBox="1"/>
          <p:nvPr/>
        </p:nvSpPr>
        <p:spPr>
          <a:xfrm>
            <a:off x="6172176" y="4185225"/>
            <a:ext cx="2971800" cy="26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500">
                <a:solidFill>
                  <a:srgbClr val="AAAAAA"/>
                </a:solidFill>
                <a:latin typeface="Average"/>
                <a:ea typeface="Average"/>
                <a:cs typeface="Average"/>
                <a:sym typeface="Average"/>
              </a:rPr>
              <a:t>ਕਦਮ 1: ਹਲਕਾ ਅੰਡਰਡਰਾਇੰਗ</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Шаг 1: Легкий набросок</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Tallaabada 1: Hoos-u-dhigista Iftiinka</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Paso 1: Dibujo subyacente ligero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Hatua ya 1: Uchoraji mwepesi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Hakbang 1: Banayad na Underdrawing</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Adım 1: Hafif Alt Çizim</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Крок 1: Легке підкреслення</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Bước 1: Vẽ nhẹ phần dưới</a:t>
            </a:r>
            <a:endParaRPr sz="1800">
              <a:solidFill>
                <a:srgbClr val="CACACA"/>
              </a:solidFill>
              <a:latin typeface="Average"/>
              <a:ea typeface="Average"/>
              <a:cs typeface="Average"/>
              <a:sym typeface="Average"/>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grpSp>
        <p:nvGrpSpPr>
          <p:cNvPr id="702" name="Google Shape;702;p103"/>
          <p:cNvGrpSpPr/>
          <p:nvPr/>
        </p:nvGrpSpPr>
        <p:grpSpPr>
          <a:xfrm>
            <a:off x="34742" y="0"/>
            <a:ext cx="8865158" cy="6861392"/>
            <a:chOff x="34742" y="0"/>
            <a:chExt cx="8865158" cy="6861392"/>
          </a:xfrm>
        </p:grpSpPr>
        <p:sp>
          <p:nvSpPr>
            <p:cNvPr id="703" name="Google Shape;703;p103"/>
            <p:cNvSpPr txBox="1"/>
            <p:nvPr/>
          </p:nvSpPr>
          <p:spPr>
            <a:xfrm>
              <a:off x="340675" y="0"/>
              <a:ext cx="2152500" cy="247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3000">
                  <a:solidFill>
                    <a:srgbClr val="FFFFFF"/>
                  </a:solidFill>
                  <a:latin typeface="Oswald"/>
                  <a:ea typeface="Oswald"/>
                  <a:cs typeface="Oswald"/>
                  <a:sym typeface="Oswald"/>
                </a:rPr>
                <a:t>Watercolour Skill-builder</a:t>
              </a:r>
              <a:endParaRPr sz="3000">
                <a:solidFill>
                  <a:srgbClr val="FFFFFF"/>
                </a:solidFill>
                <a:latin typeface="Oswald"/>
                <a:ea typeface="Oswald"/>
                <a:cs typeface="Oswald"/>
                <a:sym typeface="Oswald"/>
              </a:endParaRPr>
            </a:p>
            <a:p>
              <a:pPr indent="0" lvl="0" marL="0" rtl="0" algn="l">
                <a:spcBef>
                  <a:spcPts val="0"/>
                </a:spcBef>
                <a:spcAft>
                  <a:spcPts val="0"/>
                </a:spcAft>
                <a:buNone/>
              </a:pPr>
              <a:r>
                <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US" sz="2500">
                  <a:solidFill>
                    <a:srgbClr val="FFFFFF"/>
                  </a:solidFill>
                  <a:latin typeface="Oswald"/>
                  <a:ea typeface="Oswald"/>
                  <a:cs typeface="Oswald"/>
                  <a:sym typeface="Oswald"/>
                </a:rPr>
                <a:t>2) </a:t>
              </a:r>
              <a:r>
                <a:rPr lang="en-US" sz="2500">
                  <a:solidFill>
                    <a:srgbClr val="00FF00"/>
                  </a:solidFill>
                  <a:latin typeface="Oswald"/>
                  <a:ea typeface="Oswald"/>
                  <a:cs typeface="Oswald"/>
                  <a:sym typeface="Oswald"/>
                </a:rPr>
                <a:t>Base Wash</a:t>
              </a:r>
              <a:r>
                <a:rPr lang="en-US" sz="2500">
                  <a:solidFill>
                    <a:srgbClr val="FFFFFF"/>
                  </a:solidFill>
                  <a:latin typeface="Oswald"/>
                  <a:ea typeface="Oswald"/>
                  <a:cs typeface="Oswald"/>
                  <a:sym typeface="Oswald"/>
                </a:rPr>
                <a:t> and </a:t>
              </a:r>
              <a:r>
                <a:rPr lang="en-US" sz="2500">
                  <a:solidFill>
                    <a:srgbClr val="00FF00"/>
                  </a:solidFill>
                  <a:latin typeface="Oswald"/>
                  <a:ea typeface="Oswald"/>
                  <a:cs typeface="Oswald"/>
                  <a:sym typeface="Oswald"/>
                </a:rPr>
                <a:t>First Layers</a:t>
              </a:r>
              <a:endParaRPr sz="1300">
                <a:solidFill>
                  <a:srgbClr val="00FF00"/>
                </a:solidFill>
                <a:latin typeface="Average"/>
                <a:ea typeface="Average"/>
                <a:cs typeface="Average"/>
                <a:sym typeface="Average"/>
              </a:endParaRPr>
            </a:p>
          </p:txBody>
        </p:sp>
        <p:sp>
          <p:nvSpPr>
            <p:cNvPr id="704" name="Google Shape;704;p103"/>
            <p:cNvSpPr txBox="1"/>
            <p:nvPr/>
          </p:nvSpPr>
          <p:spPr>
            <a:xfrm>
              <a:off x="102850" y="5481092"/>
              <a:ext cx="4411500" cy="1380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E0E0E0"/>
                </a:buClr>
                <a:buSzPts val="1800"/>
                <a:buFont typeface="Average"/>
                <a:buChar char="●"/>
              </a:pPr>
              <a:r>
                <a:rPr lang="en-US" sz="1800">
                  <a:solidFill>
                    <a:srgbClr val="E0E0E0"/>
                  </a:solidFill>
                  <a:latin typeface="Average"/>
                  <a:ea typeface="Average"/>
                  <a:cs typeface="Average"/>
                  <a:sym typeface="Average"/>
                </a:rPr>
                <a:t>Wet your paper before laying down your wash to get a smooth finish</a:t>
              </a:r>
              <a:endParaRPr sz="1800">
                <a:solidFill>
                  <a:srgbClr val="E0E0E0"/>
                </a:solidFill>
                <a:latin typeface="Average"/>
                <a:ea typeface="Average"/>
                <a:cs typeface="Average"/>
                <a:sym typeface="Average"/>
              </a:endParaRPr>
            </a:p>
            <a:p>
              <a:pPr indent="0" lvl="0" marL="0" rtl="0" algn="l">
                <a:spcBef>
                  <a:spcPts val="0"/>
                </a:spcBef>
                <a:spcAft>
                  <a:spcPts val="0"/>
                </a:spcAft>
                <a:buNone/>
              </a:pPr>
              <a:r>
                <a:t/>
              </a:r>
              <a:endParaRPr sz="800">
                <a:solidFill>
                  <a:srgbClr val="E0E0E0"/>
                </a:solidFill>
                <a:latin typeface="Average"/>
                <a:ea typeface="Average"/>
                <a:cs typeface="Average"/>
                <a:sym typeface="Average"/>
              </a:endParaRPr>
            </a:p>
            <a:p>
              <a:pPr indent="-342900" lvl="0" marL="457200" rtl="0" algn="l">
                <a:spcBef>
                  <a:spcPts val="0"/>
                </a:spcBef>
                <a:spcAft>
                  <a:spcPts val="0"/>
                </a:spcAft>
                <a:buClr>
                  <a:srgbClr val="E0E0E0"/>
                </a:buClr>
                <a:buSzPts val="1800"/>
                <a:buFont typeface="Average"/>
                <a:buChar char="●"/>
              </a:pPr>
              <a:r>
                <a:rPr lang="en-US" sz="1800">
                  <a:solidFill>
                    <a:srgbClr val="E0E0E0"/>
                  </a:solidFill>
                  <a:latin typeface="Average"/>
                  <a:ea typeface="Average"/>
                  <a:cs typeface="Average"/>
                  <a:sym typeface="Average"/>
                </a:rPr>
                <a:t>Your paint layers should be quite watery and thin at this stage</a:t>
              </a:r>
              <a:endParaRPr sz="1800">
                <a:solidFill>
                  <a:srgbClr val="E0E0E0"/>
                </a:solidFill>
                <a:latin typeface="Average"/>
                <a:ea typeface="Average"/>
                <a:cs typeface="Average"/>
                <a:sym typeface="Average"/>
              </a:endParaRPr>
            </a:p>
          </p:txBody>
        </p:sp>
        <p:sp>
          <p:nvSpPr>
            <p:cNvPr id="705" name="Google Shape;705;p103"/>
            <p:cNvSpPr txBox="1"/>
            <p:nvPr/>
          </p:nvSpPr>
          <p:spPr>
            <a:xfrm>
              <a:off x="4639900" y="5481092"/>
              <a:ext cx="4260000" cy="1380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E0E0E0"/>
                </a:buClr>
                <a:buSzPts val="1800"/>
                <a:buFont typeface="Average"/>
                <a:buChar char="●"/>
              </a:pPr>
              <a:r>
                <a:rPr lang="en-US" sz="1800">
                  <a:solidFill>
                    <a:srgbClr val="E0E0E0"/>
                  </a:solidFill>
                  <a:latin typeface="Average"/>
                  <a:ea typeface="Average"/>
                  <a:cs typeface="Average"/>
                  <a:sym typeface="Average"/>
                </a:rPr>
                <a:t>Work lighter to darker considering the placement of highlights and shadows as you begin to build up your layers</a:t>
              </a:r>
              <a:endParaRPr sz="1800">
                <a:solidFill>
                  <a:srgbClr val="E0E0E0"/>
                </a:solidFill>
                <a:latin typeface="Average"/>
                <a:ea typeface="Average"/>
                <a:cs typeface="Average"/>
                <a:sym typeface="Average"/>
              </a:endParaRPr>
            </a:p>
          </p:txBody>
        </p:sp>
        <p:grpSp>
          <p:nvGrpSpPr>
            <p:cNvPr id="706" name="Google Shape;706;p103"/>
            <p:cNvGrpSpPr/>
            <p:nvPr/>
          </p:nvGrpSpPr>
          <p:grpSpPr>
            <a:xfrm>
              <a:off x="34742" y="2896215"/>
              <a:ext cx="8666608" cy="2621778"/>
              <a:chOff x="34742" y="2506997"/>
              <a:chExt cx="8666608" cy="2621778"/>
            </a:xfrm>
          </p:grpSpPr>
          <p:grpSp>
            <p:nvGrpSpPr>
              <p:cNvPr id="707" name="Google Shape;707;p103"/>
              <p:cNvGrpSpPr/>
              <p:nvPr/>
            </p:nvGrpSpPr>
            <p:grpSpPr>
              <a:xfrm>
                <a:off x="34742" y="2534849"/>
                <a:ext cx="4159700" cy="2593926"/>
                <a:chOff x="34742" y="2534849"/>
                <a:chExt cx="4159700" cy="2593926"/>
              </a:xfrm>
            </p:grpSpPr>
            <p:pic>
              <p:nvPicPr>
                <p:cNvPr id="708" name="Google Shape;708;p103"/>
                <p:cNvPicPr preferRelativeResize="0"/>
                <p:nvPr/>
              </p:nvPicPr>
              <p:blipFill>
                <a:blip r:embed="rId3">
                  <a:alphaModFix/>
                </a:blip>
                <a:stretch>
                  <a:fillRect/>
                </a:stretch>
              </p:blipFill>
              <p:spPr>
                <a:xfrm>
                  <a:off x="340675" y="2667049"/>
                  <a:ext cx="3853767" cy="2461726"/>
                </a:xfrm>
                <a:prstGeom prst="rect">
                  <a:avLst/>
                </a:prstGeom>
                <a:noFill/>
                <a:ln>
                  <a:noFill/>
                </a:ln>
              </p:spPr>
            </p:pic>
            <p:sp>
              <p:nvSpPr>
                <p:cNvPr id="709" name="Google Shape;709;p103"/>
                <p:cNvSpPr txBox="1"/>
                <p:nvPr/>
              </p:nvSpPr>
              <p:spPr>
                <a:xfrm>
                  <a:off x="34742" y="2534849"/>
                  <a:ext cx="426900" cy="79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2</a:t>
                  </a:r>
                  <a:endParaRPr sz="3000">
                    <a:solidFill>
                      <a:srgbClr val="E0E0E0"/>
                    </a:solidFill>
                    <a:latin typeface="Average"/>
                    <a:ea typeface="Average"/>
                    <a:cs typeface="Average"/>
                    <a:sym typeface="Average"/>
                  </a:endParaRPr>
                </a:p>
              </p:txBody>
            </p:sp>
          </p:grpSp>
          <p:grpSp>
            <p:nvGrpSpPr>
              <p:cNvPr id="710" name="Google Shape;710;p103"/>
              <p:cNvGrpSpPr/>
              <p:nvPr/>
            </p:nvGrpSpPr>
            <p:grpSpPr>
              <a:xfrm>
                <a:off x="4399058" y="2506997"/>
                <a:ext cx="4302292" cy="2621777"/>
                <a:chOff x="4399058" y="2506997"/>
                <a:chExt cx="4302292" cy="2621777"/>
              </a:xfrm>
            </p:grpSpPr>
            <p:pic>
              <p:nvPicPr>
                <p:cNvPr id="711" name="Google Shape;711;p103"/>
                <p:cNvPicPr preferRelativeResize="0"/>
                <p:nvPr/>
              </p:nvPicPr>
              <p:blipFill>
                <a:blip r:embed="rId4">
                  <a:alphaModFix/>
                </a:blip>
                <a:stretch>
                  <a:fillRect/>
                </a:stretch>
              </p:blipFill>
              <p:spPr>
                <a:xfrm>
                  <a:off x="4847584" y="2506997"/>
                  <a:ext cx="3853766" cy="2621777"/>
                </a:xfrm>
                <a:prstGeom prst="rect">
                  <a:avLst/>
                </a:prstGeom>
                <a:noFill/>
                <a:ln>
                  <a:noFill/>
                </a:ln>
              </p:spPr>
            </p:pic>
            <p:sp>
              <p:nvSpPr>
                <p:cNvPr id="712" name="Google Shape;712;p103"/>
                <p:cNvSpPr txBox="1"/>
                <p:nvPr/>
              </p:nvSpPr>
              <p:spPr>
                <a:xfrm>
                  <a:off x="4399058" y="2523949"/>
                  <a:ext cx="426900" cy="79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3</a:t>
                  </a:r>
                  <a:endParaRPr sz="3000">
                    <a:solidFill>
                      <a:srgbClr val="E0E0E0"/>
                    </a:solidFill>
                    <a:latin typeface="Average"/>
                    <a:ea typeface="Average"/>
                    <a:cs typeface="Average"/>
                    <a:sym typeface="Average"/>
                  </a:endParaRPr>
                </a:p>
              </p:txBody>
            </p:sp>
          </p:grpSp>
        </p:grpSp>
      </p:grpSp>
      <p:sp>
        <p:nvSpPr>
          <p:cNvPr descr="Column 1" id="713" name="Google Shape;713;p103"/>
          <p:cNvSpPr txBox="1"/>
          <p:nvPr/>
        </p:nvSpPr>
        <p:spPr>
          <a:xfrm>
            <a:off x="2493175" y="0"/>
            <a:ext cx="3325500" cy="291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AAAAAA"/>
                </a:solidFill>
                <a:latin typeface="Average"/>
                <a:ea typeface="Average"/>
                <a:cs typeface="Average"/>
                <a:sym typeface="Average"/>
              </a:rPr>
              <a:t>ደረጃ 2: ቤዝ ማጠቢያ እና የመጀመሪያ ንብርብሮች</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الخطوة 2: غسل القاعدة والطبقات الأولى</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Pas 2: Rentat de la base i primeres capes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第 2 步：底洗和第一层</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US">
                <a:solidFill>
                  <a:srgbClr val="AAAAAA"/>
                </a:solidFill>
                <a:latin typeface="Average"/>
                <a:ea typeface="Average"/>
                <a:cs typeface="Average"/>
                <a:sym typeface="Average"/>
              </a:rPr>
              <a:t>مرحله ۲: شستشوی پایه و لایه‌های اول</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चरण 2: बेस वॉश और पहली परतें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ステップ2：ベースウォッシュと最初の層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2단계: 베이스 워시 및 첫 번째 레이어</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Gava 2: Şuştina bingehîn û qatên yekem</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Etapa 2: Base de lavagem e primeiras camadas</a:t>
            </a:r>
            <a:endParaRPr sz="1700">
              <a:solidFill>
                <a:srgbClr val="CACACA"/>
              </a:solidFill>
              <a:latin typeface="Average"/>
              <a:ea typeface="Average"/>
              <a:cs typeface="Average"/>
              <a:sym typeface="Average"/>
            </a:endParaRPr>
          </a:p>
        </p:txBody>
      </p:sp>
      <p:sp>
        <p:nvSpPr>
          <p:cNvPr descr="Column 2" id="714" name="Google Shape;714;p103"/>
          <p:cNvSpPr txBox="1"/>
          <p:nvPr/>
        </p:nvSpPr>
        <p:spPr>
          <a:xfrm>
            <a:off x="5818594" y="0"/>
            <a:ext cx="3325500" cy="291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AAAAAA"/>
                </a:solidFill>
                <a:latin typeface="Average"/>
                <a:ea typeface="Average"/>
                <a:cs typeface="Average"/>
                <a:sym typeface="Average"/>
              </a:rPr>
              <a:t>ਕਦਮ 2: ਬੇਸ ਵਾਸ਼ ਅਤੇ ਪਹਿਲੀਆਂ ਪਰਤਾਂ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Шаг 2: Базовая промывка и первые слои</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Talaabada 2: Dhaqitaanka Saldhigga iyo Lakabyada Koowaad</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Paso 2: Lavado de base y primeras capas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Hatua ya 2: Osha Msingi na Tabaka za Kwanza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Hakbang 2: Base Wash at First Layers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Adım 2: Temel Yıkama ve İlk Katmanlar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Крок 2: Базове змивання та перші шари</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US">
                <a:solidFill>
                  <a:srgbClr val="AAAAAA"/>
                </a:solidFill>
                <a:latin typeface="Average"/>
                <a:ea typeface="Average"/>
                <a:cs typeface="Average"/>
                <a:sym typeface="Average"/>
              </a:rPr>
              <a:t>Bước 2: Rửa nền và lớp đầu tiên</a:t>
            </a:r>
            <a:endParaRPr sz="1700">
              <a:solidFill>
                <a:srgbClr val="CACACA"/>
              </a:solidFill>
              <a:latin typeface="Average"/>
              <a:ea typeface="Average"/>
              <a:cs typeface="Average"/>
              <a:sym typeface="Average"/>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104"/>
          <p:cNvSpPr txBox="1"/>
          <p:nvPr/>
        </p:nvSpPr>
        <p:spPr>
          <a:xfrm>
            <a:off x="896275" y="0"/>
            <a:ext cx="2808900" cy="250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3000">
                <a:solidFill>
                  <a:srgbClr val="FFFFFF"/>
                </a:solidFill>
                <a:latin typeface="Oswald"/>
                <a:ea typeface="Oswald"/>
                <a:cs typeface="Oswald"/>
                <a:sym typeface="Oswald"/>
              </a:rPr>
              <a:t>Watercolour Skill-builder</a:t>
            </a:r>
            <a:endParaRPr sz="3000">
              <a:solidFill>
                <a:srgbClr val="FFFFFF"/>
              </a:solidFill>
              <a:latin typeface="Oswald"/>
              <a:ea typeface="Oswald"/>
              <a:cs typeface="Oswald"/>
              <a:sym typeface="Oswald"/>
            </a:endParaRPr>
          </a:p>
          <a:p>
            <a:pPr indent="0" lvl="0" marL="0" rtl="0" algn="l">
              <a:spcBef>
                <a:spcPts val="0"/>
              </a:spcBef>
              <a:spcAft>
                <a:spcPts val="0"/>
              </a:spcAft>
              <a:buNone/>
            </a:pPr>
            <a:r>
              <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US" sz="2500">
                <a:solidFill>
                  <a:srgbClr val="FFFFFF"/>
                </a:solidFill>
                <a:latin typeface="Oswald"/>
                <a:ea typeface="Oswald"/>
                <a:cs typeface="Oswald"/>
                <a:sym typeface="Oswald"/>
              </a:rPr>
              <a:t>3) </a:t>
            </a:r>
            <a:r>
              <a:rPr lang="en-US" sz="2500">
                <a:solidFill>
                  <a:srgbClr val="00FF00"/>
                </a:solidFill>
                <a:latin typeface="Oswald"/>
                <a:ea typeface="Oswald"/>
                <a:cs typeface="Oswald"/>
                <a:sym typeface="Oswald"/>
              </a:rPr>
              <a:t>More Layers</a:t>
            </a:r>
            <a:endParaRPr>
              <a:solidFill>
                <a:srgbClr val="00FF00"/>
              </a:solidFill>
              <a:latin typeface="Average"/>
              <a:ea typeface="Average"/>
              <a:cs typeface="Average"/>
              <a:sym typeface="Average"/>
            </a:endParaRPr>
          </a:p>
        </p:txBody>
      </p:sp>
      <p:grpSp>
        <p:nvGrpSpPr>
          <p:cNvPr id="720" name="Google Shape;720;p104"/>
          <p:cNvGrpSpPr/>
          <p:nvPr/>
        </p:nvGrpSpPr>
        <p:grpSpPr>
          <a:xfrm>
            <a:off x="635451" y="2500938"/>
            <a:ext cx="7873092" cy="4357068"/>
            <a:chOff x="420575" y="1741825"/>
            <a:chExt cx="8433950" cy="5102550"/>
          </a:xfrm>
        </p:grpSpPr>
        <p:grpSp>
          <p:nvGrpSpPr>
            <p:cNvPr id="721" name="Google Shape;721;p104"/>
            <p:cNvGrpSpPr/>
            <p:nvPr/>
          </p:nvGrpSpPr>
          <p:grpSpPr>
            <a:xfrm>
              <a:off x="420575" y="1741825"/>
              <a:ext cx="3932639" cy="2436158"/>
              <a:chOff x="420575" y="1741825"/>
              <a:chExt cx="3932639" cy="2436158"/>
            </a:xfrm>
          </p:grpSpPr>
          <p:pic>
            <p:nvPicPr>
              <p:cNvPr id="722" name="Google Shape;722;p104"/>
              <p:cNvPicPr preferRelativeResize="0"/>
              <p:nvPr/>
            </p:nvPicPr>
            <p:blipFill>
              <a:blip r:embed="rId3">
                <a:alphaModFix/>
              </a:blip>
              <a:stretch>
                <a:fillRect/>
              </a:stretch>
            </p:blipFill>
            <p:spPr>
              <a:xfrm>
                <a:off x="723855" y="1741825"/>
                <a:ext cx="3629359" cy="2436158"/>
              </a:xfrm>
              <a:prstGeom prst="rect">
                <a:avLst/>
              </a:prstGeom>
              <a:noFill/>
              <a:ln>
                <a:noFill/>
              </a:ln>
            </p:spPr>
          </p:pic>
          <p:sp>
            <p:nvSpPr>
              <p:cNvPr id="723" name="Google Shape;723;p104"/>
              <p:cNvSpPr txBox="1"/>
              <p:nvPr/>
            </p:nvSpPr>
            <p:spPr>
              <a:xfrm>
                <a:off x="420575" y="1980584"/>
                <a:ext cx="440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4</a:t>
                </a:r>
                <a:endParaRPr sz="3000">
                  <a:solidFill>
                    <a:srgbClr val="E0E0E0"/>
                  </a:solidFill>
                  <a:latin typeface="Average"/>
                  <a:ea typeface="Average"/>
                  <a:cs typeface="Average"/>
                  <a:sym typeface="Average"/>
                </a:endParaRPr>
              </a:p>
            </p:txBody>
          </p:sp>
        </p:grpSp>
        <p:grpSp>
          <p:nvGrpSpPr>
            <p:cNvPr id="724" name="Google Shape;724;p104"/>
            <p:cNvGrpSpPr/>
            <p:nvPr/>
          </p:nvGrpSpPr>
          <p:grpSpPr>
            <a:xfrm>
              <a:off x="4640811" y="1776858"/>
              <a:ext cx="4213714" cy="2436167"/>
              <a:chOff x="4640811" y="1776858"/>
              <a:chExt cx="4213714" cy="2436167"/>
            </a:xfrm>
          </p:grpSpPr>
          <p:pic>
            <p:nvPicPr>
              <p:cNvPr id="725" name="Google Shape;725;p104"/>
              <p:cNvPicPr preferRelativeResize="0"/>
              <p:nvPr/>
            </p:nvPicPr>
            <p:blipFill>
              <a:blip r:embed="rId4">
                <a:alphaModFix/>
              </a:blip>
              <a:stretch>
                <a:fillRect/>
              </a:stretch>
            </p:blipFill>
            <p:spPr>
              <a:xfrm>
                <a:off x="4933548" y="1776858"/>
                <a:ext cx="3920977" cy="2436167"/>
              </a:xfrm>
              <a:prstGeom prst="rect">
                <a:avLst/>
              </a:prstGeom>
              <a:noFill/>
              <a:ln>
                <a:noFill/>
              </a:ln>
            </p:spPr>
          </p:pic>
          <p:sp>
            <p:nvSpPr>
              <p:cNvPr id="726" name="Google Shape;726;p104"/>
              <p:cNvSpPr txBox="1"/>
              <p:nvPr/>
            </p:nvSpPr>
            <p:spPr>
              <a:xfrm>
                <a:off x="4640811" y="1980584"/>
                <a:ext cx="440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5</a:t>
                </a:r>
                <a:endParaRPr sz="3000">
                  <a:solidFill>
                    <a:srgbClr val="E0E0E0"/>
                  </a:solidFill>
                  <a:latin typeface="Average"/>
                  <a:ea typeface="Average"/>
                  <a:cs typeface="Average"/>
                  <a:sym typeface="Average"/>
                </a:endParaRPr>
              </a:p>
            </p:txBody>
          </p:sp>
        </p:grpSp>
        <p:grpSp>
          <p:nvGrpSpPr>
            <p:cNvPr id="727" name="Google Shape;727;p104"/>
            <p:cNvGrpSpPr/>
            <p:nvPr/>
          </p:nvGrpSpPr>
          <p:grpSpPr>
            <a:xfrm>
              <a:off x="420575" y="4546372"/>
              <a:ext cx="3932639" cy="2298003"/>
              <a:chOff x="420575" y="4546372"/>
              <a:chExt cx="3932639" cy="2298003"/>
            </a:xfrm>
          </p:grpSpPr>
          <p:pic>
            <p:nvPicPr>
              <p:cNvPr id="728" name="Google Shape;728;p104"/>
              <p:cNvPicPr preferRelativeResize="0"/>
              <p:nvPr/>
            </p:nvPicPr>
            <p:blipFill>
              <a:blip r:embed="rId5">
                <a:alphaModFix/>
              </a:blip>
              <a:stretch>
                <a:fillRect/>
              </a:stretch>
            </p:blipFill>
            <p:spPr>
              <a:xfrm>
                <a:off x="723854" y="4546372"/>
                <a:ext cx="3629360" cy="2298003"/>
              </a:xfrm>
              <a:prstGeom prst="rect">
                <a:avLst/>
              </a:prstGeom>
              <a:noFill/>
              <a:ln>
                <a:noFill/>
              </a:ln>
            </p:spPr>
          </p:pic>
          <p:sp>
            <p:nvSpPr>
              <p:cNvPr id="729" name="Google Shape;729;p104"/>
              <p:cNvSpPr txBox="1"/>
              <p:nvPr/>
            </p:nvSpPr>
            <p:spPr>
              <a:xfrm>
                <a:off x="420575" y="4756398"/>
                <a:ext cx="440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6</a:t>
                </a:r>
                <a:endParaRPr sz="3000">
                  <a:solidFill>
                    <a:srgbClr val="E0E0E0"/>
                  </a:solidFill>
                  <a:latin typeface="Average"/>
                  <a:ea typeface="Average"/>
                  <a:cs typeface="Average"/>
                  <a:sym typeface="Average"/>
                </a:endParaRPr>
              </a:p>
              <a:p>
                <a:pPr indent="0" lvl="0" marL="0" rtl="0" algn="l">
                  <a:spcBef>
                    <a:spcPts val="0"/>
                  </a:spcBef>
                  <a:spcAft>
                    <a:spcPts val="0"/>
                  </a:spcAft>
                  <a:buNone/>
                </a:pPr>
                <a:r>
                  <a:t/>
                </a:r>
                <a:endParaRPr sz="3000">
                  <a:solidFill>
                    <a:srgbClr val="E0E0E0"/>
                  </a:solidFill>
                  <a:latin typeface="Average"/>
                  <a:ea typeface="Average"/>
                  <a:cs typeface="Average"/>
                  <a:sym typeface="Average"/>
                </a:endParaRPr>
              </a:p>
            </p:txBody>
          </p:sp>
        </p:grpSp>
        <p:grpSp>
          <p:nvGrpSpPr>
            <p:cNvPr id="730" name="Google Shape;730;p104"/>
            <p:cNvGrpSpPr/>
            <p:nvPr/>
          </p:nvGrpSpPr>
          <p:grpSpPr>
            <a:xfrm>
              <a:off x="4640811" y="4546365"/>
              <a:ext cx="3930188" cy="2298010"/>
              <a:chOff x="4640811" y="4546365"/>
              <a:chExt cx="3930188" cy="2298010"/>
            </a:xfrm>
          </p:grpSpPr>
          <p:pic>
            <p:nvPicPr>
              <p:cNvPr id="731" name="Google Shape;731;p104"/>
              <p:cNvPicPr preferRelativeResize="0"/>
              <p:nvPr/>
            </p:nvPicPr>
            <p:blipFill>
              <a:blip r:embed="rId6">
                <a:alphaModFix/>
              </a:blip>
              <a:stretch>
                <a:fillRect/>
              </a:stretch>
            </p:blipFill>
            <p:spPr>
              <a:xfrm>
                <a:off x="4957266" y="4546365"/>
                <a:ext cx="3613734" cy="2298010"/>
              </a:xfrm>
              <a:prstGeom prst="rect">
                <a:avLst/>
              </a:prstGeom>
              <a:noFill/>
              <a:ln>
                <a:noFill/>
              </a:ln>
            </p:spPr>
          </p:pic>
          <p:sp>
            <p:nvSpPr>
              <p:cNvPr id="732" name="Google Shape;732;p104"/>
              <p:cNvSpPr txBox="1"/>
              <p:nvPr/>
            </p:nvSpPr>
            <p:spPr>
              <a:xfrm>
                <a:off x="4640811" y="4756398"/>
                <a:ext cx="440400" cy="8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7</a:t>
                </a:r>
                <a:endParaRPr sz="3000">
                  <a:solidFill>
                    <a:srgbClr val="E0E0E0"/>
                  </a:solidFill>
                  <a:latin typeface="Average"/>
                  <a:ea typeface="Average"/>
                  <a:cs typeface="Average"/>
                  <a:sym typeface="Average"/>
                </a:endParaRPr>
              </a:p>
            </p:txBody>
          </p:sp>
        </p:grpSp>
      </p:grpSp>
      <p:sp>
        <p:nvSpPr>
          <p:cNvPr descr="Column 1" id="733" name="Google Shape;733;p104"/>
          <p:cNvSpPr txBox="1"/>
          <p:nvPr/>
        </p:nvSpPr>
        <p:spPr>
          <a:xfrm>
            <a:off x="3705300" y="0"/>
            <a:ext cx="2724600" cy="250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ደረጃ 3: ተጨማሪ ንብርብሮች</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الخطوة 3: المزيد من الطبقات</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Pas 3: Més capes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步骤3：更多层</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مرحله ۳: لایه‌های بیشتر</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चरण 3: अधिक परतें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ステップ3：レイヤーの追加</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3단계: 더 많은 레이어</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Gava 3: Zêdetir Qat</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Etapa 3: Mais camadas</a:t>
            </a:r>
            <a:endParaRPr sz="2400">
              <a:solidFill>
                <a:srgbClr val="AAAAAA"/>
              </a:solidFill>
              <a:latin typeface="Average"/>
              <a:ea typeface="Average"/>
              <a:cs typeface="Average"/>
              <a:sym typeface="Average"/>
            </a:endParaRPr>
          </a:p>
        </p:txBody>
      </p:sp>
      <p:sp>
        <p:nvSpPr>
          <p:cNvPr descr="Column 2" id="734" name="Google Shape;734;p104"/>
          <p:cNvSpPr txBox="1"/>
          <p:nvPr/>
        </p:nvSpPr>
        <p:spPr>
          <a:xfrm>
            <a:off x="6429900" y="0"/>
            <a:ext cx="2724600" cy="250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ਕਦਮ 3: ਹੋਰ ਪਰਤਾਂ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Шаг 3: Больше слоев</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Tallaabada 3: Lakabyo badan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Paso 3: Más capas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Hatua ya 3: Tabaka Zaidi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Hakbang 3: Higit pang mga Layer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Adım 3: Daha Fazla Katman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Крок 3: Більше шарів</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Bước 3: Nhiều lớp hơn</a:t>
            </a:r>
            <a:endParaRPr sz="2600">
              <a:solidFill>
                <a:srgbClr val="B7B7B7"/>
              </a:solidFill>
              <a:latin typeface="Average"/>
              <a:ea typeface="Average"/>
              <a:cs typeface="Average"/>
              <a:sym typeface="Average"/>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grpSp>
        <p:nvGrpSpPr>
          <p:cNvPr id="739" name="Google Shape;739;p105"/>
          <p:cNvGrpSpPr/>
          <p:nvPr/>
        </p:nvGrpSpPr>
        <p:grpSpPr>
          <a:xfrm>
            <a:off x="62425" y="0"/>
            <a:ext cx="9081575" cy="6858000"/>
            <a:chOff x="62425" y="0"/>
            <a:chExt cx="9081575" cy="6858000"/>
          </a:xfrm>
        </p:grpSpPr>
        <p:sp>
          <p:nvSpPr>
            <p:cNvPr id="740" name="Google Shape;740;p105"/>
            <p:cNvSpPr txBox="1"/>
            <p:nvPr/>
          </p:nvSpPr>
          <p:spPr>
            <a:xfrm>
              <a:off x="525025" y="0"/>
              <a:ext cx="3676200" cy="1440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3000">
                  <a:solidFill>
                    <a:srgbClr val="FFFFFF"/>
                  </a:solidFill>
                  <a:latin typeface="Oswald"/>
                  <a:ea typeface="Oswald"/>
                  <a:cs typeface="Oswald"/>
                  <a:sym typeface="Oswald"/>
                </a:rPr>
                <a:t>Watercolour Skill-builder</a:t>
              </a:r>
              <a:endParaRPr>
                <a:solidFill>
                  <a:srgbClr val="FFFFFF"/>
                </a:solidFill>
                <a:latin typeface="Oswald"/>
                <a:ea typeface="Oswald"/>
                <a:cs typeface="Oswald"/>
                <a:sym typeface="Oswald"/>
              </a:endParaRPr>
            </a:p>
            <a:p>
              <a:pPr indent="0" lvl="0" marL="0" rtl="0" algn="l">
                <a:spcBef>
                  <a:spcPts val="0"/>
                </a:spcBef>
                <a:spcAft>
                  <a:spcPts val="0"/>
                </a:spcAft>
                <a:buNone/>
              </a:pPr>
              <a:r>
                <a:t/>
              </a:r>
              <a:endParaRPr>
                <a:solidFill>
                  <a:srgbClr val="FFFFFF"/>
                </a:solidFill>
                <a:latin typeface="Oswald"/>
                <a:ea typeface="Oswald"/>
                <a:cs typeface="Oswald"/>
                <a:sym typeface="Oswald"/>
              </a:endParaRPr>
            </a:p>
            <a:p>
              <a:pPr indent="0" lvl="0" marL="0" rtl="0" algn="l">
                <a:spcBef>
                  <a:spcPts val="0"/>
                </a:spcBef>
                <a:spcAft>
                  <a:spcPts val="0"/>
                </a:spcAft>
                <a:buNone/>
              </a:pPr>
              <a:r>
                <a:rPr lang="en-US" sz="2500">
                  <a:solidFill>
                    <a:srgbClr val="FFFFFF"/>
                  </a:solidFill>
                  <a:latin typeface="Oswald"/>
                  <a:ea typeface="Oswald"/>
                  <a:cs typeface="Oswald"/>
                  <a:sym typeface="Oswald"/>
                </a:rPr>
                <a:t>4) </a:t>
              </a:r>
              <a:r>
                <a:rPr lang="en-US" sz="2500">
                  <a:solidFill>
                    <a:srgbClr val="00FF00"/>
                  </a:solidFill>
                  <a:latin typeface="Oswald"/>
                  <a:ea typeface="Oswald"/>
                  <a:cs typeface="Oswald"/>
                  <a:sym typeface="Oswald"/>
                </a:rPr>
                <a:t>Refinement</a:t>
              </a:r>
              <a:endParaRPr sz="1350">
                <a:solidFill>
                  <a:srgbClr val="00FF00"/>
                </a:solidFill>
                <a:latin typeface="Average"/>
                <a:ea typeface="Average"/>
                <a:cs typeface="Average"/>
                <a:sym typeface="Average"/>
              </a:endParaRPr>
            </a:p>
          </p:txBody>
        </p:sp>
        <p:grpSp>
          <p:nvGrpSpPr>
            <p:cNvPr id="741" name="Google Shape;741;p105"/>
            <p:cNvGrpSpPr/>
            <p:nvPr/>
          </p:nvGrpSpPr>
          <p:grpSpPr>
            <a:xfrm>
              <a:off x="62425" y="4329625"/>
              <a:ext cx="4138701" cy="2528375"/>
              <a:chOff x="62425" y="4329625"/>
              <a:chExt cx="4138701" cy="2528375"/>
            </a:xfrm>
          </p:grpSpPr>
          <p:sp>
            <p:nvSpPr>
              <p:cNvPr id="742" name="Google Shape;742;p105"/>
              <p:cNvSpPr txBox="1"/>
              <p:nvPr/>
            </p:nvSpPr>
            <p:spPr>
              <a:xfrm>
                <a:off x="62425" y="4329625"/>
                <a:ext cx="462600" cy="85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9</a:t>
                </a:r>
                <a:endParaRPr sz="3000">
                  <a:solidFill>
                    <a:srgbClr val="E0E0E0"/>
                  </a:solidFill>
                  <a:latin typeface="Average"/>
                  <a:ea typeface="Average"/>
                  <a:cs typeface="Average"/>
                  <a:sym typeface="Average"/>
                </a:endParaRPr>
              </a:p>
            </p:txBody>
          </p:sp>
          <p:pic>
            <p:nvPicPr>
              <p:cNvPr id="743" name="Google Shape;743;p105"/>
              <p:cNvPicPr preferRelativeResize="0"/>
              <p:nvPr/>
            </p:nvPicPr>
            <p:blipFill>
              <a:blip r:embed="rId3">
                <a:alphaModFix/>
              </a:blip>
              <a:stretch>
                <a:fillRect/>
              </a:stretch>
            </p:blipFill>
            <p:spPr>
              <a:xfrm>
                <a:off x="525025" y="4432264"/>
                <a:ext cx="3676101" cy="2425736"/>
              </a:xfrm>
              <a:prstGeom prst="rect">
                <a:avLst/>
              </a:prstGeom>
              <a:noFill/>
              <a:ln>
                <a:noFill/>
              </a:ln>
            </p:spPr>
          </p:pic>
        </p:grpSp>
        <p:grpSp>
          <p:nvGrpSpPr>
            <p:cNvPr id="744" name="Google Shape;744;p105"/>
            <p:cNvGrpSpPr/>
            <p:nvPr/>
          </p:nvGrpSpPr>
          <p:grpSpPr>
            <a:xfrm>
              <a:off x="62425" y="1440799"/>
              <a:ext cx="4138701" cy="2409601"/>
              <a:chOff x="62425" y="1440799"/>
              <a:chExt cx="4138701" cy="2409601"/>
            </a:xfrm>
          </p:grpSpPr>
          <p:sp>
            <p:nvSpPr>
              <p:cNvPr id="745" name="Google Shape;745;p105"/>
              <p:cNvSpPr txBox="1"/>
              <p:nvPr/>
            </p:nvSpPr>
            <p:spPr>
              <a:xfrm>
                <a:off x="62425" y="1520325"/>
                <a:ext cx="462600" cy="85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solidFill>
                      <a:srgbClr val="E0E0E0"/>
                    </a:solidFill>
                    <a:latin typeface="Average"/>
                    <a:ea typeface="Average"/>
                    <a:cs typeface="Average"/>
                    <a:sym typeface="Average"/>
                  </a:rPr>
                  <a:t>8</a:t>
                </a:r>
                <a:endParaRPr sz="3000">
                  <a:solidFill>
                    <a:srgbClr val="E0E0E0"/>
                  </a:solidFill>
                  <a:latin typeface="Average"/>
                  <a:ea typeface="Average"/>
                  <a:cs typeface="Average"/>
                  <a:sym typeface="Average"/>
                </a:endParaRPr>
              </a:p>
            </p:txBody>
          </p:sp>
          <p:pic>
            <p:nvPicPr>
              <p:cNvPr id="746" name="Google Shape;746;p105"/>
              <p:cNvPicPr preferRelativeResize="0"/>
              <p:nvPr/>
            </p:nvPicPr>
            <p:blipFill rotWithShape="1">
              <a:blip r:embed="rId4">
                <a:alphaModFix/>
              </a:blip>
              <a:srcRect b="5066" l="11887" r="0" t="7598"/>
              <a:stretch/>
            </p:blipFill>
            <p:spPr>
              <a:xfrm>
                <a:off x="525025" y="1440799"/>
                <a:ext cx="3676101" cy="2409601"/>
              </a:xfrm>
              <a:prstGeom prst="rect">
                <a:avLst/>
              </a:prstGeom>
              <a:noFill/>
              <a:ln>
                <a:noFill/>
              </a:ln>
            </p:spPr>
          </p:pic>
        </p:grpSp>
        <p:grpSp>
          <p:nvGrpSpPr>
            <p:cNvPr id="747" name="Google Shape;747;p105"/>
            <p:cNvGrpSpPr/>
            <p:nvPr/>
          </p:nvGrpSpPr>
          <p:grpSpPr>
            <a:xfrm>
              <a:off x="4258375" y="3487575"/>
              <a:ext cx="4885625" cy="3370425"/>
              <a:chOff x="4258300" y="2148500"/>
              <a:chExt cx="4885625" cy="3370425"/>
            </a:xfrm>
          </p:grpSpPr>
          <p:pic>
            <p:nvPicPr>
              <p:cNvPr id="748" name="Google Shape;748;p105"/>
              <p:cNvPicPr preferRelativeResize="0"/>
              <p:nvPr/>
            </p:nvPicPr>
            <p:blipFill>
              <a:blip r:embed="rId5">
                <a:alphaModFix/>
              </a:blip>
              <a:stretch>
                <a:fillRect/>
              </a:stretch>
            </p:blipFill>
            <p:spPr>
              <a:xfrm>
                <a:off x="4258300" y="2148500"/>
                <a:ext cx="4842549" cy="3370425"/>
              </a:xfrm>
              <a:prstGeom prst="rect">
                <a:avLst/>
              </a:prstGeom>
              <a:noFill/>
              <a:ln>
                <a:noFill/>
              </a:ln>
            </p:spPr>
          </p:pic>
          <p:sp>
            <p:nvSpPr>
              <p:cNvPr id="749" name="Google Shape;749;p105"/>
              <p:cNvSpPr txBox="1"/>
              <p:nvPr/>
            </p:nvSpPr>
            <p:spPr>
              <a:xfrm>
                <a:off x="7784025" y="2980275"/>
                <a:ext cx="1359900" cy="92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a:latin typeface="Average"/>
                    <a:ea typeface="Average"/>
                    <a:cs typeface="Average"/>
                    <a:sym typeface="Average"/>
                  </a:rPr>
                  <a:t>Done!</a:t>
                </a:r>
                <a:endParaRPr b="1" sz="3000">
                  <a:latin typeface="Average"/>
                  <a:ea typeface="Average"/>
                  <a:cs typeface="Average"/>
                  <a:sym typeface="Average"/>
                </a:endParaRPr>
              </a:p>
            </p:txBody>
          </p:sp>
        </p:grpSp>
      </p:grpSp>
      <p:sp>
        <p:nvSpPr>
          <p:cNvPr descr="Column 1" id="750" name="Google Shape;750;p105"/>
          <p:cNvSpPr txBox="1"/>
          <p:nvPr/>
        </p:nvSpPr>
        <p:spPr>
          <a:xfrm>
            <a:off x="4258350" y="0"/>
            <a:ext cx="2430900" cy="348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ደረጃ 4፡ ማጣራት።</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الخطوة 4: التحسين</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Pas 4: Refinament</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步骤 4：细化</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US" sz="1500">
                <a:solidFill>
                  <a:srgbClr val="AAAAAA"/>
                </a:solidFill>
                <a:latin typeface="Average"/>
                <a:ea typeface="Average"/>
                <a:cs typeface="Average"/>
                <a:sym typeface="Average"/>
              </a:rPr>
              <a:t>مرحله ۴: اصلاح</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चरण 4: परिशोधन</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ステップ4：改良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4단계: 개선</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Gava 4: Paqijkirin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Etapa 4: Refinamento</a:t>
            </a:r>
            <a:endParaRPr sz="3300">
              <a:solidFill>
                <a:srgbClr val="AAAAAA"/>
              </a:solidFill>
              <a:latin typeface="Average"/>
              <a:ea typeface="Average"/>
              <a:cs typeface="Average"/>
              <a:sym typeface="Average"/>
            </a:endParaRPr>
          </a:p>
        </p:txBody>
      </p:sp>
      <p:sp>
        <p:nvSpPr>
          <p:cNvPr descr="Column 2" id="751" name="Google Shape;751;p105"/>
          <p:cNvSpPr txBox="1"/>
          <p:nvPr/>
        </p:nvSpPr>
        <p:spPr>
          <a:xfrm>
            <a:off x="6689250" y="0"/>
            <a:ext cx="2430900" cy="348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AAAAAA"/>
                </a:solidFill>
                <a:latin typeface="Average"/>
                <a:ea typeface="Average"/>
                <a:cs typeface="Average"/>
                <a:sym typeface="Average"/>
              </a:rPr>
              <a:t>ਕਦਮ 4: ਸੁਧਾਈ</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Шаг 4: Уточнение</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Tallaabada 4: Sifaynta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Paso 4: Refinamiento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Hatua ya 4: Uboreshaji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Hakbang 4: Pagpipino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4. Adım: İnce Ayar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Крок 4: Удосконалення</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US" sz="1500">
                <a:solidFill>
                  <a:srgbClr val="AAAAAA"/>
                </a:solidFill>
                <a:latin typeface="Average"/>
                <a:ea typeface="Average"/>
                <a:cs typeface="Average"/>
                <a:sym typeface="Average"/>
              </a:rPr>
              <a:t>Bước 4: Tinh chỉnh</a:t>
            </a:r>
            <a:endParaRPr sz="3650">
              <a:solidFill>
                <a:srgbClr val="B7B7B7"/>
              </a:solidFill>
              <a:latin typeface="Average"/>
              <a:ea typeface="Average"/>
              <a:cs typeface="Average"/>
              <a:sym typeface="Average"/>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descr="Title" id="756" name="Google Shape;756;p106"/>
          <p:cNvSpPr txBox="1"/>
          <p:nvPr/>
        </p:nvSpPr>
        <p:spPr>
          <a:xfrm>
            <a:off x="25" y="2274600"/>
            <a:ext cx="3844800" cy="105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solidFill>
                  <a:srgbClr val="FFFFFF"/>
                </a:solidFill>
                <a:latin typeface="Oswald"/>
                <a:ea typeface="Oswald"/>
                <a:cs typeface="Oswald"/>
                <a:sym typeface="Oswald"/>
              </a:rPr>
              <a:t>Work from </a:t>
            </a:r>
            <a:r>
              <a:rPr lang="en-US" sz="3000">
                <a:solidFill>
                  <a:srgbClr val="00FF00"/>
                </a:solidFill>
                <a:latin typeface="Oswald"/>
                <a:ea typeface="Oswald"/>
                <a:cs typeface="Oswald"/>
                <a:sym typeface="Oswald"/>
              </a:rPr>
              <a:t>light </a:t>
            </a:r>
            <a:r>
              <a:rPr lang="en-US" sz="3000">
                <a:solidFill>
                  <a:srgbClr val="FFFFFF"/>
                </a:solidFill>
                <a:latin typeface="Oswald"/>
                <a:ea typeface="Oswald"/>
                <a:cs typeface="Oswald"/>
                <a:sym typeface="Oswald"/>
              </a:rPr>
              <a:t>to </a:t>
            </a:r>
            <a:r>
              <a:rPr lang="en-US" sz="3000">
                <a:solidFill>
                  <a:srgbClr val="00FF00"/>
                </a:solidFill>
                <a:latin typeface="Oswald"/>
                <a:ea typeface="Oswald"/>
                <a:cs typeface="Oswald"/>
                <a:sym typeface="Oswald"/>
              </a:rPr>
              <a:t>dark </a:t>
            </a:r>
            <a:r>
              <a:rPr lang="en-US" sz="3000">
                <a:solidFill>
                  <a:srgbClr val="FFFFFF"/>
                </a:solidFill>
                <a:latin typeface="Oswald"/>
                <a:ea typeface="Oswald"/>
                <a:cs typeface="Oswald"/>
                <a:sym typeface="Oswald"/>
              </a:rPr>
              <a:t>using </a:t>
            </a:r>
            <a:r>
              <a:rPr lang="en-US" sz="3000">
                <a:solidFill>
                  <a:srgbClr val="00FF00"/>
                </a:solidFill>
                <a:latin typeface="Oswald"/>
                <a:ea typeface="Oswald"/>
                <a:cs typeface="Oswald"/>
                <a:sym typeface="Oswald"/>
              </a:rPr>
              <a:t>thin </a:t>
            </a:r>
            <a:r>
              <a:rPr lang="en-US" sz="3000">
                <a:solidFill>
                  <a:srgbClr val="FFFFFF"/>
                </a:solidFill>
                <a:latin typeface="Oswald"/>
                <a:ea typeface="Oswald"/>
                <a:cs typeface="Oswald"/>
                <a:sym typeface="Oswald"/>
              </a:rPr>
              <a:t>layers of paint.</a:t>
            </a:r>
            <a:endParaRPr sz="3000">
              <a:solidFill>
                <a:srgbClr val="B7B7B7"/>
              </a:solidFill>
              <a:latin typeface="Average"/>
              <a:ea typeface="Average"/>
              <a:cs typeface="Average"/>
              <a:sym typeface="Average"/>
            </a:endParaRPr>
          </a:p>
        </p:txBody>
      </p:sp>
      <p:pic>
        <p:nvPicPr>
          <p:cNvPr id="757" name="Google Shape;757;p106"/>
          <p:cNvPicPr preferRelativeResize="0"/>
          <p:nvPr/>
        </p:nvPicPr>
        <p:blipFill>
          <a:blip r:embed="rId3">
            <a:alphaModFix/>
          </a:blip>
          <a:stretch>
            <a:fillRect/>
          </a:stretch>
        </p:blipFill>
        <p:spPr>
          <a:xfrm>
            <a:off x="3844642" y="0"/>
            <a:ext cx="5299359" cy="6857999"/>
          </a:xfrm>
          <a:prstGeom prst="rect">
            <a:avLst/>
          </a:prstGeom>
          <a:noFill/>
          <a:ln>
            <a:noFill/>
          </a:ln>
        </p:spPr>
      </p:pic>
      <p:pic>
        <p:nvPicPr>
          <p:cNvPr id="758" name="Google Shape;758;p106"/>
          <p:cNvPicPr preferRelativeResize="0"/>
          <p:nvPr/>
        </p:nvPicPr>
        <p:blipFill rotWithShape="1">
          <a:blip r:embed="rId4">
            <a:alphaModFix/>
          </a:blip>
          <a:srcRect b="0" l="0" r="57955" t="0"/>
          <a:stretch/>
        </p:blipFill>
        <p:spPr>
          <a:xfrm>
            <a:off x="712675" y="0"/>
            <a:ext cx="2419500" cy="2274600"/>
          </a:xfrm>
          <a:prstGeom prst="rect">
            <a:avLst/>
          </a:prstGeom>
          <a:noFill/>
          <a:ln>
            <a:noFill/>
          </a:ln>
        </p:spPr>
      </p:pic>
      <p:sp>
        <p:nvSpPr>
          <p:cNvPr descr="Translations" id="759" name="Google Shape;759;p106"/>
          <p:cNvSpPr txBox="1"/>
          <p:nvPr/>
        </p:nvSpPr>
        <p:spPr>
          <a:xfrm>
            <a:off x="25" y="3331200"/>
            <a:ext cx="3844800" cy="352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950">
                <a:solidFill>
                  <a:srgbClr val="AAAAAA"/>
                </a:solidFill>
                <a:latin typeface="Average"/>
                <a:ea typeface="Average"/>
                <a:cs typeface="Average"/>
                <a:sym typeface="Average"/>
              </a:rPr>
              <a:t>ቀጫጭን ቀለሞችን በመጠቀም ከብርሃን ወደ ጨለማ ይስሩ.</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US" sz="950">
                <a:solidFill>
                  <a:srgbClr val="AAAAAA"/>
                </a:solidFill>
                <a:latin typeface="Average"/>
                <a:ea typeface="Average"/>
                <a:cs typeface="Average"/>
                <a:sym typeface="Average"/>
              </a:rPr>
              <a:t>اعمل من الفاتح إلى الداكن باستخدام طبقات رقيقة من الطلاء.</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Treballa de clar a fosc utilitzant capes fines de pintura.</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使用薄层油漆从浅到深进行涂抹。</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US" sz="950">
                <a:solidFill>
                  <a:srgbClr val="AAAAAA"/>
                </a:solidFill>
                <a:latin typeface="Average"/>
                <a:ea typeface="Average"/>
                <a:cs typeface="Average"/>
                <a:sym typeface="Average"/>
              </a:rPr>
              <a:t>با استفاده از لایه‌های نازک رنگ، از روشن به تیره کار کنید.</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पेंट की पतली परतों का उपयोग करके हल्के से गहरे रंग की ओर काम करें।</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薄い層のペイントを使用して、明るい色から暗い色へと作業します。</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얇은 페인트 층을 사용하여 밝은 색에서 어두운 색으로 작업합니다.</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Bi karanîna tebeqeyên tenik ên boyaxê, ji ronahiyê ber bi tarî ve bixebitin.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Trabalhe do claro ao escuro usando camadas finas de tinta.</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ਪੇਂਟ ਦੀਆਂ ਪਤਲੀਆਂ ਪਰਤਾਂ ਦੀ ਵਰਤੋਂ ਕਰਕੇ ਹਲਕੇ ਤੋਂ ਹਨੇਰੇ ਤੱਕ ਕੰਮ ਕਰੋ।</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Работайте от светлого к темному, используя тонкие слои краски.</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Ka shaqee iftiin ilaa mugdi adoo isticmaalaya lakabyo khafiif ah oo rinji ah.</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Trabaje de claro a oscuro utilizando capas finas de pintura.</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Fanya kazi kutoka mwanga hadi giza kwa kutumia tabaka nyembamba za rangi.</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Magtrabaho mula sa liwanag hanggang sa madilim gamit ang manipis na layer ng pintura.</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Boyayı ince katmanlar halinde kullanarak açık renkten koyu renge doğru çalışın.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Працюйте від світлого до темного, використовуючи тонкі шари фарби.</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US" sz="950">
                <a:solidFill>
                  <a:srgbClr val="AAAAAA"/>
                </a:solidFill>
                <a:latin typeface="Average"/>
                <a:ea typeface="Average"/>
                <a:cs typeface="Average"/>
                <a:sym typeface="Average"/>
              </a:rPr>
              <a:t>Làm việc từ sáng đến tối bằng cách sử dụng các lớp sơn mỏng.</a:t>
            </a:r>
            <a:endParaRPr sz="950">
              <a:solidFill>
                <a:srgbClr val="CACACA"/>
              </a:solidFill>
              <a:latin typeface="Average"/>
              <a:ea typeface="Average"/>
              <a:cs typeface="Average"/>
              <a:sym typeface="Average"/>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107"/>
          <p:cNvSpPr txBox="1"/>
          <p:nvPr>
            <p:ph idx="1" type="body"/>
          </p:nvPr>
        </p:nvSpPr>
        <p:spPr>
          <a:xfrm>
            <a:off x="4572000" y="6343500"/>
            <a:ext cx="4572000" cy="51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Chase Bureau</a:t>
            </a:r>
            <a:endParaRPr/>
          </a:p>
        </p:txBody>
      </p:sp>
      <p:grpSp>
        <p:nvGrpSpPr>
          <p:cNvPr id="765" name="Google Shape;765;p107"/>
          <p:cNvGrpSpPr/>
          <p:nvPr/>
        </p:nvGrpSpPr>
        <p:grpSpPr>
          <a:xfrm>
            <a:off x="381000" y="0"/>
            <a:ext cx="2330826" cy="6857992"/>
            <a:chOff x="0" y="0"/>
            <a:chExt cx="2330826" cy="6857992"/>
          </a:xfrm>
        </p:grpSpPr>
        <p:pic>
          <p:nvPicPr>
            <p:cNvPr id="766" name="Google Shape;766;p107"/>
            <p:cNvPicPr preferRelativeResize="0"/>
            <p:nvPr/>
          </p:nvPicPr>
          <p:blipFill rotWithShape="1">
            <a:blip r:embed="rId3">
              <a:alphaModFix/>
            </a:blip>
            <a:srcRect b="0" l="0" r="49019" t="45990"/>
            <a:stretch/>
          </p:blipFill>
          <p:spPr>
            <a:xfrm>
              <a:off x="0" y="0"/>
              <a:ext cx="2330825" cy="1574176"/>
            </a:xfrm>
            <a:prstGeom prst="rect">
              <a:avLst/>
            </a:prstGeom>
            <a:noFill/>
            <a:ln>
              <a:noFill/>
            </a:ln>
          </p:spPr>
        </p:pic>
        <p:pic>
          <p:nvPicPr>
            <p:cNvPr id="767" name="Google Shape;767;p107"/>
            <p:cNvPicPr preferRelativeResize="0"/>
            <p:nvPr/>
          </p:nvPicPr>
          <p:blipFill rotWithShape="1">
            <a:blip r:embed="rId4">
              <a:alphaModFix/>
            </a:blip>
            <a:srcRect b="0" l="0" r="49852" t="45990"/>
            <a:stretch/>
          </p:blipFill>
          <p:spPr>
            <a:xfrm>
              <a:off x="2" y="1747290"/>
              <a:ext cx="2330825" cy="1574174"/>
            </a:xfrm>
            <a:prstGeom prst="rect">
              <a:avLst/>
            </a:prstGeom>
            <a:noFill/>
            <a:ln>
              <a:noFill/>
            </a:ln>
          </p:spPr>
        </p:pic>
        <p:pic>
          <p:nvPicPr>
            <p:cNvPr id="768" name="Google Shape;768;p107"/>
            <p:cNvPicPr preferRelativeResize="0"/>
            <p:nvPr/>
          </p:nvPicPr>
          <p:blipFill rotWithShape="1">
            <a:blip r:embed="rId5">
              <a:alphaModFix/>
            </a:blip>
            <a:srcRect b="0" l="0" r="50471" t="40656"/>
            <a:stretch/>
          </p:blipFill>
          <p:spPr>
            <a:xfrm>
              <a:off x="0" y="5237675"/>
              <a:ext cx="2330825" cy="1620317"/>
            </a:xfrm>
            <a:prstGeom prst="rect">
              <a:avLst/>
            </a:prstGeom>
            <a:noFill/>
            <a:ln>
              <a:noFill/>
            </a:ln>
          </p:spPr>
        </p:pic>
        <p:pic>
          <p:nvPicPr>
            <p:cNvPr id="769" name="Google Shape;769;p107"/>
            <p:cNvPicPr preferRelativeResize="0"/>
            <p:nvPr/>
          </p:nvPicPr>
          <p:blipFill>
            <a:blip r:embed="rId6">
              <a:alphaModFix/>
            </a:blip>
            <a:stretch>
              <a:fillRect/>
            </a:stretch>
          </p:blipFill>
          <p:spPr>
            <a:xfrm>
              <a:off x="0" y="3494578"/>
              <a:ext cx="2330826" cy="1569983"/>
            </a:xfrm>
            <a:prstGeom prst="rect">
              <a:avLst/>
            </a:prstGeom>
            <a:noFill/>
            <a:ln>
              <a:noFill/>
            </a:ln>
          </p:spPr>
        </p:pic>
      </p:grpSp>
      <p:pic>
        <p:nvPicPr>
          <p:cNvPr id="770" name="Google Shape;770;p107"/>
          <p:cNvPicPr preferRelativeResize="0"/>
          <p:nvPr/>
        </p:nvPicPr>
        <p:blipFill>
          <a:blip r:embed="rId7">
            <a:alphaModFix/>
          </a:blip>
          <a:stretch>
            <a:fillRect/>
          </a:stretch>
        </p:blipFill>
        <p:spPr>
          <a:xfrm>
            <a:off x="3471217" y="0"/>
            <a:ext cx="5299359" cy="685799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108"/>
          <p:cNvPicPr preferRelativeResize="0"/>
          <p:nvPr/>
        </p:nvPicPr>
        <p:blipFill>
          <a:blip r:embed="rId3">
            <a:alphaModFix/>
          </a:blip>
          <a:stretch>
            <a:fillRect/>
          </a:stretch>
        </p:blipFill>
        <p:spPr>
          <a:xfrm>
            <a:off x="0" y="0"/>
            <a:ext cx="5289802" cy="6857998"/>
          </a:xfrm>
          <a:prstGeom prst="rect">
            <a:avLst/>
          </a:prstGeom>
          <a:noFill/>
          <a:ln>
            <a:noFill/>
          </a:ln>
        </p:spPr>
      </p:pic>
      <p:pic>
        <p:nvPicPr>
          <p:cNvPr id="776" name="Google Shape;776;p108"/>
          <p:cNvPicPr preferRelativeResize="0"/>
          <p:nvPr/>
        </p:nvPicPr>
        <p:blipFill rotWithShape="1">
          <a:blip r:embed="rId4">
            <a:alphaModFix/>
          </a:blip>
          <a:srcRect b="0" l="14551" r="43038" t="0"/>
          <a:stretch/>
        </p:blipFill>
        <p:spPr>
          <a:xfrm>
            <a:off x="5943600" y="2271525"/>
            <a:ext cx="3200400" cy="2314956"/>
          </a:xfrm>
          <a:prstGeom prst="rect">
            <a:avLst/>
          </a:prstGeom>
          <a:noFill/>
          <a:ln>
            <a:noFill/>
          </a:ln>
        </p:spPr>
      </p:pic>
      <p:pic>
        <p:nvPicPr>
          <p:cNvPr id="777" name="Google Shape;777;p108"/>
          <p:cNvPicPr preferRelativeResize="0"/>
          <p:nvPr/>
        </p:nvPicPr>
        <p:blipFill rotWithShape="1">
          <a:blip r:embed="rId5">
            <a:alphaModFix/>
          </a:blip>
          <a:srcRect b="0" l="12565" r="43456" t="0"/>
          <a:stretch/>
        </p:blipFill>
        <p:spPr>
          <a:xfrm>
            <a:off x="5943600" y="0"/>
            <a:ext cx="3200400" cy="2304288"/>
          </a:xfrm>
          <a:prstGeom prst="rect">
            <a:avLst/>
          </a:prstGeom>
          <a:noFill/>
          <a:ln>
            <a:noFill/>
          </a:ln>
        </p:spPr>
      </p:pic>
      <p:pic>
        <p:nvPicPr>
          <p:cNvPr id="778" name="Google Shape;778;p108"/>
          <p:cNvPicPr preferRelativeResize="0"/>
          <p:nvPr/>
        </p:nvPicPr>
        <p:blipFill rotWithShape="1">
          <a:blip r:embed="rId6">
            <a:alphaModFix/>
          </a:blip>
          <a:srcRect b="0" l="0" r="49339" t="0"/>
          <a:stretch/>
        </p:blipFill>
        <p:spPr>
          <a:xfrm>
            <a:off x="5943600" y="4521700"/>
            <a:ext cx="3200400" cy="233629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descr="Title" id="783" name="Google Shape;783;p109"/>
          <p:cNvSpPr txBox="1"/>
          <p:nvPr/>
        </p:nvSpPr>
        <p:spPr>
          <a:xfrm>
            <a:off x="0" y="346285"/>
            <a:ext cx="9144000" cy="171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800">
                <a:solidFill>
                  <a:srgbClr val="FFFFFF"/>
                </a:solidFill>
                <a:latin typeface="Oswald"/>
                <a:ea typeface="Oswald"/>
                <a:cs typeface="Oswald"/>
                <a:sym typeface="Oswald"/>
              </a:rPr>
              <a:t>What goes </a:t>
            </a:r>
            <a:r>
              <a:rPr lang="en-US" sz="4800">
                <a:solidFill>
                  <a:srgbClr val="EA9999"/>
                </a:solidFill>
                <a:latin typeface="Oswald"/>
                <a:ea typeface="Oswald"/>
                <a:cs typeface="Oswald"/>
                <a:sym typeface="Oswald"/>
              </a:rPr>
              <a:t>wrong </a:t>
            </a:r>
            <a:r>
              <a:rPr lang="en-US" sz="4800">
                <a:solidFill>
                  <a:srgbClr val="FFFFFF"/>
                </a:solidFill>
                <a:latin typeface="Oswald"/>
                <a:ea typeface="Oswald"/>
                <a:cs typeface="Oswald"/>
                <a:sym typeface="Oswald"/>
              </a:rPr>
              <a:t>with realistic watercolour - and how to</a:t>
            </a:r>
            <a:r>
              <a:rPr lang="en-US" sz="4800">
                <a:solidFill>
                  <a:srgbClr val="00FF00"/>
                </a:solidFill>
                <a:latin typeface="Oswald"/>
                <a:ea typeface="Oswald"/>
                <a:cs typeface="Oswald"/>
                <a:sym typeface="Oswald"/>
              </a:rPr>
              <a:t> fix it</a:t>
            </a:r>
            <a:r>
              <a:rPr lang="en-US" sz="4800">
                <a:solidFill>
                  <a:srgbClr val="FFFFFF"/>
                </a:solidFill>
                <a:latin typeface="Oswald"/>
                <a:ea typeface="Oswald"/>
                <a:cs typeface="Oswald"/>
                <a:sym typeface="Oswald"/>
              </a:rPr>
              <a:t>!</a:t>
            </a:r>
            <a:endParaRPr sz="4800">
              <a:solidFill>
                <a:srgbClr val="FFFFFF"/>
              </a:solidFill>
              <a:latin typeface="Oswald"/>
              <a:ea typeface="Oswald"/>
              <a:cs typeface="Oswald"/>
              <a:sym typeface="Oswald"/>
            </a:endParaRPr>
          </a:p>
        </p:txBody>
      </p:sp>
      <p:sp>
        <p:nvSpPr>
          <p:cNvPr descr="Translations" id="784" name="Google Shape;784;p109"/>
          <p:cNvSpPr txBox="1"/>
          <p:nvPr/>
        </p:nvSpPr>
        <p:spPr>
          <a:xfrm>
            <a:off x="0" y="2400300"/>
            <a:ext cx="9144000" cy="389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500">
                <a:solidFill>
                  <a:srgbClr val="AAAAAA"/>
                </a:solidFill>
                <a:latin typeface="Average"/>
                <a:ea typeface="Average"/>
                <a:cs typeface="Average"/>
                <a:sym typeface="Average"/>
              </a:rPr>
              <a:t>በተጨባጭ የውሃ ቀለም ምን ችግር አለበት - እና እንዴት ማስተካከል እንደሚቻል!</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US" sz="1500">
                <a:solidFill>
                  <a:srgbClr val="AAAAAA"/>
                </a:solidFill>
                <a:latin typeface="Average"/>
                <a:ea typeface="Average"/>
                <a:cs typeface="Average"/>
                <a:sym typeface="Average"/>
              </a:rPr>
              <a:t>ما الذي يحدث خطأً في الألوان المائية الواقعية - وكيفية إصلاحه!</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Què falla amb l'aquarel·la realista i com solucionar-ho!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写实水彩画出了什么问题 - 以及如何解决！</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US" sz="1500">
                <a:solidFill>
                  <a:srgbClr val="AAAAAA"/>
                </a:solidFill>
                <a:latin typeface="Average"/>
                <a:ea typeface="Average"/>
                <a:cs typeface="Average"/>
                <a:sym typeface="Average"/>
              </a:rPr>
              <a:t>چه مشکلی در نقاشی با آبرنگ واقع‌گرایانه پیش می‌آید - و چگونه آن را برطرف کنیم!</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यथार्थवादी जलरंग में क्या गलत हो जाता है - और इसे कैसे ठीक किया जाए!</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リアルな水彩画で何が問題になるのか、そしてそれをどう修正するのか。</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사실적인 수채화의 문제점은 무엇이며, 이를 해결하는 방법은 무엇입니까!</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Çi bi rengên avî yên rastîn xelet diçe - û meriv çawa wê rast bike!</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O que dá errado com aquarela realista - e como consertar!</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ਯਥਾਰਥਵਾਦੀ ਵਾਟਰਕਲਰ ਵਿੱਚ ਕੀ ਗਲਤੀ ਹੁੰਦੀ ਹੈ - ਅਤੇ ਇਸਨੂੰ ਕਿਵੇਂ ਠੀਕ ਕਰਨਾ ਹੈ!</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Что не так с реалистичной акварелью — и как это исправить!</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Maxaa khaldamay midabka biyaha dhabta ah - iyo sida loo hagaajiyo!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¡Qué falla con la acuarela realista y cómo solucionarlo!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Ni nini kibaya na rangi halisi ya maji - na jinsi ya kuirekebisha!</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Ano ang mali sa makatotohanang watercolor - at kung paano ito ayusin!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Gerçekçi suluboyada ne yanlış gidiyor - ve nasıl düzeltilir!</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Що не так з реалістичною аквареллю – і як це виправити!</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US" sz="1500">
                <a:solidFill>
                  <a:srgbClr val="AAAAAA"/>
                </a:solidFill>
                <a:latin typeface="Average"/>
                <a:ea typeface="Average"/>
                <a:cs typeface="Average"/>
                <a:sym typeface="Average"/>
              </a:rPr>
              <a:t>Màu nước thực tế có vấn đề gì và cách khắc phục!</a:t>
            </a:r>
            <a:endParaRPr sz="2500">
              <a:solidFill>
                <a:srgbClr val="CACACA"/>
              </a:solidFill>
              <a:latin typeface="Average"/>
              <a:ea typeface="Average"/>
              <a:cs typeface="Average"/>
              <a:sym typeface="Average"/>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descr="Translations" id="789" name="Google Shape;789;p110"/>
          <p:cNvSpPr txBox="1"/>
          <p:nvPr/>
        </p:nvSpPr>
        <p:spPr>
          <a:xfrm>
            <a:off x="0" y="0"/>
            <a:ext cx="27432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800">
                <a:solidFill>
                  <a:srgbClr val="FFFFFF"/>
                </a:solidFill>
                <a:latin typeface="Oswald"/>
                <a:ea typeface="Oswald"/>
                <a:cs typeface="Oswald"/>
                <a:sym typeface="Oswald"/>
              </a:rPr>
              <a:t>It looks </a:t>
            </a:r>
            <a:r>
              <a:rPr lang="en-US" sz="3800">
                <a:solidFill>
                  <a:srgbClr val="EA9999"/>
                </a:solidFill>
                <a:latin typeface="Oswald"/>
                <a:ea typeface="Oswald"/>
                <a:cs typeface="Oswald"/>
                <a:sym typeface="Oswald"/>
              </a:rPr>
              <a:t>wet and blurry</a:t>
            </a:r>
            <a:r>
              <a:rPr lang="en-US" sz="3800">
                <a:solidFill>
                  <a:srgbClr val="FFFFFF"/>
                </a:solidFill>
                <a:latin typeface="Oswald"/>
                <a:ea typeface="Oswald"/>
                <a:cs typeface="Oswald"/>
                <a:sym typeface="Oswald"/>
              </a:rPr>
              <a:t>!</a:t>
            </a:r>
            <a:endParaRPr sz="3800">
              <a:solidFill>
                <a:srgbClr val="FFFFFF"/>
              </a:solidFill>
              <a:latin typeface="Oswald"/>
              <a:ea typeface="Oswald"/>
              <a:cs typeface="Oswald"/>
              <a:sym typeface="Oswald"/>
            </a:endParaRPr>
          </a:p>
          <a:p>
            <a:pPr indent="0" lvl="0" marL="0" rtl="0" algn="ctr">
              <a:spcBef>
                <a:spcPts val="0"/>
              </a:spcBef>
              <a:spcAft>
                <a:spcPts val="0"/>
              </a:spcAft>
              <a:buNone/>
            </a:pPr>
            <a:r>
              <a:t/>
            </a:r>
            <a:endParaRPr sz="3800">
              <a:solidFill>
                <a:srgbClr val="CCCCCC"/>
              </a:solidFill>
              <a:latin typeface="Oswald"/>
              <a:ea typeface="Oswald"/>
              <a:cs typeface="Oswald"/>
              <a:sym typeface="Oswald"/>
            </a:endParaRPr>
          </a:p>
          <a:p>
            <a:pPr indent="-393700" lvl="0" marL="457200" rtl="0" algn="l">
              <a:spcBef>
                <a:spcPts val="0"/>
              </a:spcBef>
              <a:spcAft>
                <a:spcPts val="0"/>
              </a:spcAft>
              <a:buClr>
                <a:srgbClr val="CCCCCC"/>
              </a:buClr>
              <a:buSzPts val="2600"/>
              <a:buFont typeface="Average"/>
              <a:buChar char="●"/>
            </a:pPr>
            <a:r>
              <a:rPr b="1" lang="en-US" sz="2600">
                <a:solidFill>
                  <a:srgbClr val="00FF00"/>
                </a:solidFill>
                <a:latin typeface="Average"/>
                <a:ea typeface="Average"/>
                <a:cs typeface="Average"/>
                <a:sym typeface="Average"/>
              </a:rPr>
              <a:t>Remove extra water</a:t>
            </a:r>
            <a:r>
              <a:rPr lang="en-US" sz="2600">
                <a:solidFill>
                  <a:srgbClr val="CCCCCC"/>
                </a:solidFill>
                <a:latin typeface="Average"/>
                <a:ea typeface="Average"/>
                <a:cs typeface="Average"/>
                <a:sym typeface="Average"/>
              </a:rPr>
              <a:t> from your brush. </a:t>
            </a:r>
            <a:endParaRPr sz="2600">
              <a:solidFill>
                <a:srgbClr val="CCCCCC"/>
              </a:solidFill>
              <a:latin typeface="Average"/>
              <a:ea typeface="Average"/>
              <a:cs typeface="Average"/>
              <a:sym typeface="Average"/>
            </a:endParaRPr>
          </a:p>
          <a:p>
            <a:pPr indent="0" lvl="0" marL="457200" rtl="0" algn="l">
              <a:spcBef>
                <a:spcPts val="0"/>
              </a:spcBef>
              <a:spcAft>
                <a:spcPts val="0"/>
              </a:spcAft>
              <a:buNone/>
            </a:pPr>
            <a:r>
              <a:t/>
            </a:r>
            <a:endParaRPr sz="2600">
              <a:solidFill>
                <a:srgbClr val="CCCCCC"/>
              </a:solidFill>
              <a:latin typeface="Average"/>
              <a:ea typeface="Average"/>
              <a:cs typeface="Average"/>
              <a:sym typeface="Average"/>
            </a:endParaRPr>
          </a:p>
          <a:p>
            <a:pPr indent="-393700" lvl="0" marL="457200" rtl="0" algn="l">
              <a:spcBef>
                <a:spcPts val="0"/>
              </a:spcBef>
              <a:spcAft>
                <a:spcPts val="0"/>
              </a:spcAft>
              <a:buClr>
                <a:srgbClr val="CCCCCC"/>
              </a:buClr>
              <a:buSzPts val="2600"/>
              <a:buFont typeface="Average"/>
              <a:buChar char="●"/>
            </a:pPr>
            <a:r>
              <a:rPr lang="en-US" sz="2600">
                <a:solidFill>
                  <a:srgbClr val="CCCCCC"/>
                </a:solidFill>
                <a:latin typeface="Average"/>
                <a:ea typeface="Average"/>
                <a:cs typeface="Average"/>
                <a:sym typeface="Average"/>
              </a:rPr>
              <a:t>Let your painting </a:t>
            </a:r>
            <a:r>
              <a:rPr b="1" lang="en-US" sz="2600">
                <a:solidFill>
                  <a:srgbClr val="00FF00"/>
                </a:solidFill>
                <a:latin typeface="Average"/>
                <a:ea typeface="Average"/>
                <a:cs typeface="Average"/>
                <a:sym typeface="Average"/>
              </a:rPr>
              <a:t>dry between layers</a:t>
            </a:r>
            <a:r>
              <a:rPr lang="en-US" sz="2600">
                <a:solidFill>
                  <a:srgbClr val="CCCCCC"/>
                </a:solidFill>
                <a:latin typeface="Average"/>
                <a:ea typeface="Average"/>
                <a:cs typeface="Average"/>
                <a:sym typeface="Average"/>
              </a:rPr>
              <a:t>. </a:t>
            </a:r>
            <a:endParaRPr sz="2600">
              <a:solidFill>
                <a:srgbClr val="CCCCCC"/>
              </a:solidFill>
              <a:latin typeface="Average"/>
              <a:ea typeface="Average"/>
              <a:cs typeface="Average"/>
              <a:sym typeface="Average"/>
            </a:endParaRPr>
          </a:p>
          <a:p>
            <a:pPr indent="0" lvl="0" marL="457200" rtl="0" algn="l">
              <a:spcBef>
                <a:spcPts val="0"/>
              </a:spcBef>
              <a:spcAft>
                <a:spcPts val="0"/>
              </a:spcAft>
              <a:buNone/>
            </a:pPr>
            <a:r>
              <a:t/>
            </a:r>
            <a:endParaRPr sz="2600">
              <a:solidFill>
                <a:srgbClr val="CCCCCC"/>
              </a:solidFill>
              <a:latin typeface="Average"/>
              <a:ea typeface="Average"/>
              <a:cs typeface="Average"/>
              <a:sym typeface="Average"/>
            </a:endParaRPr>
          </a:p>
          <a:p>
            <a:pPr indent="-393700" lvl="0" marL="457200" rtl="0" algn="l">
              <a:spcBef>
                <a:spcPts val="0"/>
              </a:spcBef>
              <a:spcAft>
                <a:spcPts val="0"/>
              </a:spcAft>
              <a:buClr>
                <a:srgbClr val="CCCCCC"/>
              </a:buClr>
              <a:buSzPts val="2600"/>
              <a:buFont typeface="Average"/>
              <a:buChar char="●"/>
            </a:pPr>
            <a:r>
              <a:rPr lang="en-US" sz="2600">
                <a:solidFill>
                  <a:srgbClr val="CCCCCC"/>
                </a:solidFill>
                <a:latin typeface="Average"/>
                <a:ea typeface="Average"/>
                <a:cs typeface="Average"/>
                <a:sym typeface="Average"/>
              </a:rPr>
              <a:t>Work on </a:t>
            </a:r>
            <a:r>
              <a:rPr b="1" lang="en-US" sz="2600">
                <a:solidFill>
                  <a:srgbClr val="00FF00"/>
                </a:solidFill>
                <a:latin typeface="Average"/>
                <a:ea typeface="Average"/>
                <a:cs typeface="Average"/>
                <a:sym typeface="Average"/>
              </a:rPr>
              <a:t>more than one </a:t>
            </a:r>
            <a:r>
              <a:rPr lang="en-US" sz="2600">
                <a:solidFill>
                  <a:srgbClr val="CCCCCC"/>
                </a:solidFill>
                <a:latin typeface="Average"/>
                <a:ea typeface="Average"/>
                <a:cs typeface="Average"/>
                <a:sym typeface="Average"/>
              </a:rPr>
              <a:t>area at once.</a:t>
            </a:r>
            <a:endParaRPr sz="2600">
              <a:solidFill>
                <a:srgbClr val="CCCCCC"/>
              </a:solidFill>
              <a:latin typeface="Average"/>
              <a:ea typeface="Average"/>
              <a:cs typeface="Average"/>
              <a:sym typeface="Average"/>
            </a:endParaRPr>
          </a:p>
        </p:txBody>
      </p:sp>
      <p:sp>
        <p:nvSpPr>
          <p:cNvPr descr="Translations" id="790" name="Google Shape;790;p110"/>
          <p:cNvSpPr txBox="1"/>
          <p:nvPr/>
        </p:nvSpPr>
        <p:spPr>
          <a:xfrm>
            <a:off x="2743200" y="0"/>
            <a:ext cx="6400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AAAAAA"/>
                </a:solidFill>
                <a:latin typeface="Average"/>
                <a:ea typeface="Average"/>
                <a:cs typeface="Average"/>
                <a:sym typeface="Average"/>
              </a:rPr>
              <a:t>እርጥብ እና ብዥ ያለ ይመስላል፡ ተጨማሪ ውሃ ከብሩሽ ያስወግዱ። ስዕልዎ በንብርብሮች መካከል ይደርቅ. በአንድ ጊዜ ከአንድ በላይ አካባቢ ይስሩ።</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US" sz="1200">
                <a:solidFill>
                  <a:srgbClr val="AAAAAA"/>
                </a:solidFill>
                <a:latin typeface="Average"/>
                <a:ea typeface="Average"/>
                <a:cs typeface="Average"/>
                <a:sym typeface="Average"/>
              </a:rPr>
              <a:t>تبدو اللوحة مبللة وضبابيّة: أزل الماء الزائد من فرشاتك. اترك لوحتك تجفّ بين الطبقات. اعمل على أكثر من منطقة في آنٍ واحد.</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Sembla humit i borrós: ​​Treu l'excés d'aigua del pinzell. Deixa que la pintura s'assequi entre capes. Treballa en més d'una zona alhora.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看起来湿漉漉的，模糊不清：擦掉画笔上多余的水。让每一层都干燥。一次在多个区域进行创作。</a:t>
            </a:r>
            <a:endParaRPr sz="1200">
              <a:solidFill>
                <a:srgbClr val="AAAAAA"/>
              </a:solidFill>
              <a:latin typeface="Average"/>
              <a:ea typeface="Average"/>
              <a:cs typeface="Average"/>
              <a:sym typeface="Average"/>
            </a:endParaRPr>
          </a:p>
          <a:p>
            <a:pPr indent="0" lvl="0" marL="0" rtl="1" algn="r">
              <a:spcBef>
                <a:spcPts val="0"/>
              </a:spcBef>
              <a:spcAft>
                <a:spcPts val="0"/>
              </a:spcAft>
              <a:buNone/>
            </a:pPr>
            <a:r>
              <a:rPr lang="en-US" sz="1200">
                <a:solidFill>
                  <a:srgbClr val="AAAAAA"/>
                </a:solidFill>
                <a:latin typeface="Average"/>
                <a:ea typeface="Average"/>
                <a:cs typeface="Average"/>
                <a:sym typeface="Average"/>
              </a:rPr>
              <a:t>خیس و تار به نظر می‌رسد: آب اضافی را از روی قلم‌مو پاک کنید. بگذارید نقاشی بین لایه‌ها خشک شود. همزمان روی بیش از یک قسمت کار کنید.</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यह गीला और धुंधला लग रहा है: अपने ब्रश से अतिरिक्त पानी निकाल दें। परतों के बीच अपनी पेंटिंग को सूखने दें। एक साथ एक से ज़्यादा जगहों पर काम करें।</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濡れてぼやけているように見える：筆から余分な水分を取り除き、層ごとに絵の具を乾かします。複数の箇所を一度に作業しましょう。</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젖어서 흐릿해 보이면 붓에 묻은 물기를 제거하세요. 겹칠 때마다 그림이 마르도록 두세요. 한 번에 여러 면을 칠하세요.</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Şil û nezelal xuya dike: Ava zêde ji firçeya xwe derxînin. Bila wêneyê we di navbera tebeqeyan de hişk bibe. Di carekê de li ser zêdetir deverekê bixebitin.</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Parece molhado e borrado: retire o excesso de água do pincel. Deixe a pintura secar entre as camadas. Trabalhe em mais de uma área ao mesmo tempo.</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ਇਹ ਗਿੱਲਾ ਅਤੇ ਧੁੰਦਲਾ ਦਿਖਾਈ ਦਿੰਦਾ ਹੈ: ਆਪਣੇ ਬੁਰਸ਼ ਤੋਂ ਵਾਧੂ ਪਾਣੀ ਕੱਢੋ। ਆਪਣੀ ਪੇਂਟਿੰਗ ਨੂੰ ਪਰਤਾਂ ਵਿਚਕਾਰ ਸੁੱਕਣ ਦਿਓ। ਇੱਕੋ ਸਮੇਂ ਇੱਕ ਤੋਂ ਵੱਧ ਖੇਤਰਾਂ 'ਤੇ ਕੰਮ ਕਰੋ।</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Рисунок выглядит мокрым и размытым: удалите лишнюю воду с кисти. Дайте рисунку высохнуть между слоями. Работайте с несколькими участками одновременно.</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Waxay u egtahay qoyan oo guduudan: Ka saar biyo dheeraad ah burushkaaga. Rinjiyeyntaadu ha qallajiso lakabyada dhexdooda. Ka shaqee in ka badan hal aag hal mar.</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Se ve húmedo y borroso: Elimina el exceso de agua del pincel. Deja secar la pintura entre capas. Trabaja en más de una zona a la vez.</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Inaonekana mvua na ukungu: Ondoa maji ya ziada kwenye brashi yako. Acha uchoraji wako ukauke kati ya tabaka. Fanya kazi zaidi ya eneo moja kwa wakati mmoja.</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Mukhang basa at malabo: Alisin ang sobrang tubig sa iyong brush. Hayaang matuyo ang iyong pagpipinta sa pagitan ng mga layer. Magtrabaho sa higit sa isang lugar nang sabay-sabay.</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Islak ve bulanık görünüyor: Fırçanızdaki fazla suyu temizleyin. Katlar arasında resminizin kurumasını bekleyin. Aynı anda birden fazla alan üzerinde çalışın.</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Виглядає вологим та розмитим: Видаліть зайву воду з пензля. Дайте малюнку висохнути між шарами. Працюйте над кількома ділянками одночасно.</a:t>
            </a:r>
            <a:endParaRPr sz="1200">
              <a:solidFill>
                <a:srgbClr val="AAAAAA"/>
              </a:solidFill>
              <a:latin typeface="Average"/>
              <a:ea typeface="Average"/>
              <a:cs typeface="Average"/>
              <a:sym typeface="Average"/>
            </a:endParaRPr>
          </a:p>
          <a:p>
            <a:pPr indent="0" lvl="0" marL="0" rtl="0" algn="l">
              <a:spcBef>
                <a:spcPts val="0"/>
              </a:spcBef>
              <a:spcAft>
                <a:spcPts val="0"/>
              </a:spcAft>
              <a:buNone/>
            </a:pPr>
            <a:r>
              <a:rPr lang="en-US" sz="1200">
                <a:solidFill>
                  <a:srgbClr val="AAAAAA"/>
                </a:solidFill>
                <a:latin typeface="Average"/>
                <a:ea typeface="Average"/>
                <a:cs typeface="Average"/>
                <a:sym typeface="Average"/>
              </a:rPr>
              <a:t>Trông ướt và nhòe: Lau bớt nước thừa trên cọ. Để tranh khô giữa các lớp. Vẽ nhiều vùng cùng lúc.</a:t>
            </a:r>
            <a:endParaRPr sz="1100">
              <a:solidFill>
                <a:srgbClr val="CACACA"/>
              </a:solidFill>
              <a:latin typeface="Average"/>
              <a:ea typeface="Average"/>
              <a:cs typeface="Average"/>
              <a:sym typeface="Average"/>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descr="Translations" id="795" name="Google Shape;795;p111"/>
          <p:cNvSpPr txBox="1"/>
          <p:nvPr/>
        </p:nvSpPr>
        <p:spPr>
          <a:xfrm>
            <a:off x="0" y="0"/>
            <a:ext cx="27432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200">
                <a:solidFill>
                  <a:srgbClr val="FFFFFF"/>
                </a:solidFill>
                <a:latin typeface="Oswald"/>
                <a:ea typeface="Oswald"/>
                <a:cs typeface="Oswald"/>
                <a:sym typeface="Oswald"/>
              </a:rPr>
              <a:t>It looks awkward and </a:t>
            </a:r>
            <a:r>
              <a:rPr lang="en-US" sz="4200">
                <a:solidFill>
                  <a:srgbClr val="EA9999"/>
                </a:solidFill>
                <a:latin typeface="Oswald"/>
                <a:ea typeface="Oswald"/>
                <a:cs typeface="Oswald"/>
                <a:sym typeface="Oswald"/>
              </a:rPr>
              <a:t>childlike</a:t>
            </a:r>
            <a:r>
              <a:rPr lang="en-US" sz="4200">
                <a:solidFill>
                  <a:srgbClr val="FFFFFF"/>
                </a:solidFill>
                <a:latin typeface="Oswald"/>
                <a:ea typeface="Oswald"/>
                <a:cs typeface="Oswald"/>
                <a:sym typeface="Oswald"/>
              </a:rPr>
              <a:t>!</a:t>
            </a:r>
            <a:endParaRPr sz="4200">
              <a:solidFill>
                <a:srgbClr val="FFFFFF"/>
              </a:solidFill>
              <a:latin typeface="Oswald"/>
              <a:ea typeface="Oswald"/>
              <a:cs typeface="Oswald"/>
              <a:sym typeface="Oswald"/>
            </a:endParaRPr>
          </a:p>
          <a:p>
            <a:pPr indent="0" lvl="0" marL="0" rtl="0" algn="ctr">
              <a:spcBef>
                <a:spcPts val="0"/>
              </a:spcBef>
              <a:spcAft>
                <a:spcPts val="0"/>
              </a:spcAft>
              <a:buNone/>
            </a:pPr>
            <a:r>
              <a:t/>
            </a:r>
            <a:endParaRPr sz="4200">
              <a:solidFill>
                <a:srgbClr val="FFFFFF"/>
              </a:solidFill>
              <a:latin typeface="Oswald"/>
              <a:ea typeface="Oswald"/>
              <a:cs typeface="Oswald"/>
              <a:sym typeface="Oswald"/>
            </a:endParaRPr>
          </a:p>
          <a:p>
            <a:pPr indent="-419100" lvl="0" marL="457200" marR="0" rtl="0" algn="l">
              <a:lnSpc>
                <a:spcPct val="100000"/>
              </a:lnSpc>
              <a:spcBef>
                <a:spcPts val="0"/>
              </a:spcBef>
              <a:spcAft>
                <a:spcPts val="0"/>
              </a:spcAft>
              <a:buClr>
                <a:srgbClr val="CCCCCC"/>
              </a:buClr>
              <a:buSzPts val="3000"/>
              <a:buFont typeface="Average"/>
              <a:buChar char="●"/>
            </a:pPr>
            <a:r>
              <a:rPr lang="en-US" sz="3000">
                <a:solidFill>
                  <a:srgbClr val="CCCCCC"/>
                </a:solidFill>
                <a:latin typeface="Average"/>
                <a:ea typeface="Average"/>
                <a:cs typeface="Average"/>
                <a:sym typeface="Average"/>
              </a:rPr>
              <a:t>Look carefully at the </a:t>
            </a:r>
            <a:r>
              <a:rPr b="1" lang="en-US" sz="3000">
                <a:solidFill>
                  <a:srgbClr val="00FF00"/>
                </a:solidFill>
                <a:latin typeface="Average"/>
                <a:ea typeface="Average"/>
                <a:cs typeface="Average"/>
                <a:sym typeface="Average"/>
              </a:rPr>
              <a:t>shapes of the shadows</a:t>
            </a:r>
            <a:r>
              <a:rPr lang="en-US" sz="3000">
                <a:solidFill>
                  <a:srgbClr val="CCCCCC"/>
                </a:solidFill>
                <a:latin typeface="Average"/>
                <a:ea typeface="Average"/>
                <a:cs typeface="Average"/>
                <a:sym typeface="Average"/>
              </a:rPr>
              <a:t>. </a:t>
            </a:r>
            <a:endParaRPr sz="3000">
              <a:solidFill>
                <a:srgbClr val="CCCCCC"/>
              </a:solidFill>
              <a:latin typeface="Average"/>
              <a:ea typeface="Average"/>
              <a:cs typeface="Average"/>
              <a:sym typeface="Average"/>
            </a:endParaRPr>
          </a:p>
          <a:p>
            <a:pPr indent="0" lvl="0" marL="457200" marR="0" rtl="0" algn="l">
              <a:lnSpc>
                <a:spcPct val="100000"/>
              </a:lnSpc>
              <a:spcBef>
                <a:spcPts val="0"/>
              </a:spcBef>
              <a:spcAft>
                <a:spcPts val="0"/>
              </a:spcAft>
              <a:buNone/>
            </a:pPr>
            <a:r>
              <a:t/>
            </a:r>
            <a:endParaRPr sz="3000">
              <a:solidFill>
                <a:srgbClr val="CCCCCC"/>
              </a:solidFill>
              <a:latin typeface="Average"/>
              <a:ea typeface="Average"/>
              <a:cs typeface="Average"/>
              <a:sym typeface="Average"/>
            </a:endParaRPr>
          </a:p>
          <a:p>
            <a:pPr indent="-419100" lvl="0" marL="457200" marR="0" rtl="0" algn="l">
              <a:lnSpc>
                <a:spcPct val="100000"/>
              </a:lnSpc>
              <a:spcBef>
                <a:spcPts val="0"/>
              </a:spcBef>
              <a:spcAft>
                <a:spcPts val="0"/>
              </a:spcAft>
              <a:buClr>
                <a:srgbClr val="CCCCCC"/>
              </a:buClr>
              <a:buSzPts val="3000"/>
              <a:buFont typeface="Average"/>
              <a:buChar char="●"/>
            </a:pPr>
            <a:r>
              <a:rPr b="1" lang="en-US" sz="3000">
                <a:solidFill>
                  <a:srgbClr val="00FF00"/>
                </a:solidFill>
                <a:latin typeface="Average"/>
                <a:ea typeface="Average"/>
                <a:cs typeface="Average"/>
                <a:sym typeface="Average"/>
              </a:rPr>
              <a:t>Practice</a:t>
            </a:r>
            <a:r>
              <a:rPr lang="en-US" sz="3000">
                <a:solidFill>
                  <a:srgbClr val="CCCCCC"/>
                </a:solidFill>
                <a:latin typeface="Average"/>
                <a:ea typeface="Average"/>
                <a:cs typeface="Average"/>
                <a:sym typeface="Average"/>
              </a:rPr>
              <a:t> painting those </a:t>
            </a:r>
            <a:r>
              <a:rPr b="1" lang="en-US" sz="3000">
                <a:solidFill>
                  <a:srgbClr val="00FF00"/>
                </a:solidFill>
                <a:latin typeface="Average"/>
                <a:ea typeface="Average"/>
                <a:cs typeface="Average"/>
                <a:sym typeface="Average"/>
              </a:rPr>
              <a:t>shapes</a:t>
            </a:r>
            <a:r>
              <a:rPr lang="en-US" sz="3000">
                <a:solidFill>
                  <a:srgbClr val="CCCCCC"/>
                </a:solidFill>
                <a:latin typeface="Average"/>
                <a:ea typeface="Average"/>
                <a:cs typeface="Average"/>
                <a:sym typeface="Average"/>
              </a:rPr>
              <a:t> first.</a:t>
            </a:r>
            <a:endParaRPr sz="3000">
              <a:solidFill>
                <a:srgbClr val="CCCCCC"/>
              </a:solidFill>
              <a:latin typeface="Average"/>
              <a:ea typeface="Average"/>
              <a:cs typeface="Average"/>
              <a:sym typeface="Average"/>
            </a:endParaRPr>
          </a:p>
        </p:txBody>
      </p:sp>
      <p:sp>
        <p:nvSpPr>
          <p:cNvPr descr="Translations" id="796" name="Google Shape;796;p111"/>
          <p:cNvSpPr txBox="1"/>
          <p:nvPr/>
        </p:nvSpPr>
        <p:spPr>
          <a:xfrm>
            <a:off x="2743200" y="0"/>
            <a:ext cx="6400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50">
                <a:solidFill>
                  <a:srgbClr val="AAAAAA"/>
                </a:solidFill>
                <a:latin typeface="Average"/>
                <a:ea typeface="Average"/>
                <a:cs typeface="Average"/>
                <a:sym typeface="Average"/>
              </a:rPr>
              <a:t>የማይመች እና ልጅ ይመስላል! የጥላዎቹን ቅርጾች በጥንቃቄ ይመልከቱ. በመጀመሪያ እነዚያን ቅርጾች መቀባትን ተለማመዱ.</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US" sz="1250">
                <a:solidFill>
                  <a:srgbClr val="AAAAAA"/>
                </a:solidFill>
                <a:latin typeface="Average"/>
                <a:ea typeface="Average"/>
                <a:cs typeface="Average"/>
                <a:sym typeface="Average"/>
              </a:rPr>
              <a:t>يبدو غريبًا وطفوليًا! تأمل أشكال الظلال جيدًا. تدرب على رسمها أولًا.</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Sembla estrany i infantil! Mira atentament les formes de les ombres. Practica pintar aquestes formes primer.</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看起来有点别扭，有点幼稚！仔细观察阴影的形状。先练习一下画这些形状。</a:t>
            </a:r>
            <a:endParaRPr sz="1250">
              <a:solidFill>
                <a:srgbClr val="AAAAAA"/>
              </a:solidFill>
              <a:latin typeface="Average"/>
              <a:ea typeface="Average"/>
              <a:cs typeface="Average"/>
              <a:sym typeface="Average"/>
            </a:endParaRPr>
          </a:p>
          <a:p>
            <a:pPr indent="0" lvl="0" marL="0" rtl="1" algn="r">
              <a:spcBef>
                <a:spcPts val="0"/>
              </a:spcBef>
              <a:spcAft>
                <a:spcPts val="0"/>
              </a:spcAft>
              <a:buNone/>
            </a:pPr>
            <a:r>
              <a:rPr lang="en-US" sz="1250">
                <a:solidFill>
                  <a:srgbClr val="AAAAAA"/>
                </a:solidFill>
                <a:latin typeface="Average"/>
                <a:ea typeface="Average"/>
                <a:cs typeface="Average"/>
                <a:sym typeface="Average"/>
              </a:rPr>
              <a:t>به نظر ناشیانه و بچگانه میاد! با دقت به شکل سایه‌ها نگاه کن. اول نقاشی اون شکل‌ها رو تمرین کن.</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यह अजीब और बचकाना लग रहा है! परछाइयों के आकार को ध्यान से देखो। पहले उन आकृतियों को रंगने का अभ्यास करो।</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ぎこちなく子供っぽく見えますね！影の形をよく見てください。まずは影の形を描く練習をしましょう。</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어색하고 유치해 보이네요! 그림자 모양을 잘 보세요. 먼저 그 모양들을 그리는 연습을 하세요.</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Ew ecêb û zarokane xuya dike! Bi baldarî li şeklên siya binêre. Pêşî li boyaxkirina wan şeklan pratîk bike.</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Parece estranho e infantil! Observe atentamente as formas das sombras. Pratique pintar essas formas primeiro.</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ਇਹ ਅਜੀਬ ਅਤੇ ਬੱਚਿਆਂ ਵਰਗਾ ਲੱਗਦਾ ਹੈ! ਪਰਛਾਵਿਆਂ ਦੇ ਆਕਾਰਾਂ ਨੂੰ ਧਿਆਨ ਨਾਲ ਦੇਖੋ। ਪਹਿਲਾਂ ਉਨ੍ਹਾਂ ਆਕਾਰਾਂ ਨੂੰ ਪੇਂਟ ਕਰਨ ਦਾ ਅਭਿਆਸ ਕਰੋ।</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Выглядит неловко и по-детски! Внимательно рассмотрите форму теней. Сначала потренируйтесь рисовать эти формы.</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Waxay u egtahay mid xun oo caruureed! Si taxadar leh u eeg qaababka hadhyada. Ku celceli rinjiyeynta qaababkaas marka hore.</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¡Parece extraño e infantil! Observa con atención las formas de las sombras. Practica pintarlas primero.</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Inaonekana kuwa mbaya na kama mtoto! Angalia kwa makini maumbo ya vivuli. Jizoeze kuchora maumbo hayo kwanza.</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Mukhang awkward at parang bata! Tingnang mabuti ang mga hugis ng mga anino. Magsanay munang ipinta ang mga hugis na iyon.</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Tuhaf ve çocuksu görünüyor! Gölgelerin şekillerine dikkatlice bakın. Önce o şekilleri boyama alıştırması yapın.</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Це виглядає незграбно та по-дитячому! Уважно розгляньте форми тіней. Спочатку потренуйтеся малювати ці фігури.</a:t>
            </a:r>
            <a:endParaRPr sz="1250">
              <a:solidFill>
                <a:srgbClr val="AAAAAA"/>
              </a:solidFill>
              <a:latin typeface="Average"/>
              <a:ea typeface="Average"/>
              <a:cs typeface="Average"/>
              <a:sym typeface="Average"/>
            </a:endParaRPr>
          </a:p>
          <a:p>
            <a:pPr indent="0" lvl="0" marL="0" rtl="0" algn="l">
              <a:spcBef>
                <a:spcPts val="0"/>
              </a:spcBef>
              <a:spcAft>
                <a:spcPts val="0"/>
              </a:spcAft>
              <a:buNone/>
            </a:pPr>
            <a:r>
              <a:rPr lang="en-US" sz="1250">
                <a:solidFill>
                  <a:srgbClr val="AAAAAA"/>
                </a:solidFill>
                <a:latin typeface="Average"/>
                <a:ea typeface="Average"/>
                <a:cs typeface="Average"/>
                <a:sym typeface="Average"/>
              </a:rPr>
              <a:t>Trông thật vụng về và trẻ con! Hãy nhìn kỹ hình dạng của bóng đổ. Hãy tập vẽ những hình dạng đó trước.</a:t>
            </a:r>
            <a:endParaRPr sz="1250">
              <a:solidFill>
                <a:srgbClr val="CACACA"/>
              </a:solidFill>
              <a:latin typeface="Average"/>
              <a:ea typeface="Average"/>
              <a:cs typeface="Average"/>
              <a:sym typeface="Average"/>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descr="Translations" id="801" name="Google Shape;801;p112"/>
          <p:cNvSpPr txBox="1"/>
          <p:nvPr/>
        </p:nvSpPr>
        <p:spPr>
          <a:xfrm>
            <a:off x="0" y="0"/>
            <a:ext cx="27432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800">
                <a:solidFill>
                  <a:srgbClr val="FFFFFF"/>
                </a:solidFill>
                <a:latin typeface="Oswald"/>
                <a:ea typeface="Oswald"/>
                <a:cs typeface="Oswald"/>
                <a:sym typeface="Oswald"/>
              </a:rPr>
              <a:t>It looks </a:t>
            </a:r>
            <a:r>
              <a:rPr lang="en-US" sz="3800">
                <a:solidFill>
                  <a:srgbClr val="EA9999"/>
                </a:solidFill>
                <a:latin typeface="Oswald"/>
                <a:ea typeface="Oswald"/>
                <a:cs typeface="Oswald"/>
                <a:sym typeface="Oswald"/>
              </a:rPr>
              <a:t>dark </a:t>
            </a:r>
            <a:r>
              <a:rPr lang="en-US" sz="3800">
                <a:solidFill>
                  <a:srgbClr val="FFFFFF"/>
                </a:solidFill>
                <a:latin typeface="Oswald"/>
                <a:ea typeface="Oswald"/>
                <a:cs typeface="Oswald"/>
                <a:sym typeface="Oswald"/>
              </a:rPr>
              <a:t>and </a:t>
            </a:r>
            <a:r>
              <a:rPr lang="en-US" sz="3800">
                <a:solidFill>
                  <a:srgbClr val="EA9999"/>
                </a:solidFill>
                <a:latin typeface="Oswald"/>
                <a:ea typeface="Oswald"/>
                <a:cs typeface="Oswald"/>
                <a:sym typeface="Oswald"/>
              </a:rPr>
              <a:t>chunky</a:t>
            </a:r>
            <a:r>
              <a:rPr lang="en-US" sz="3800">
                <a:solidFill>
                  <a:srgbClr val="FFFFFF"/>
                </a:solidFill>
                <a:latin typeface="Oswald"/>
                <a:ea typeface="Oswald"/>
                <a:cs typeface="Oswald"/>
                <a:sym typeface="Oswald"/>
              </a:rPr>
              <a:t>!</a:t>
            </a:r>
            <a:endParaRPr sz="3800">
              <a:solidFill>
                <a:srgbClr val="FFFFFF"/>
              </a:solidFill>
              <a:latin typeface="Oswald"/>
              <a:ea typeface="Oswald"/>
              <a:cs typeface="Oswald"/>
              <a:sym typeface="Oswald"/>
            </a:endParaRPr>
          </a:p>
          <a:p>
            <a:pPr indent="0" lvl="0" marL="0" rtl="0" algn="ctr">
              <a:spcBef>
                <a:spcPts val="0"/>
              </a:spcBef>
              <a:spcAft>
                <a:spcPts val="0"/>
              </a:spcAft>
              <a:buNone/>
            </a:pPr>
            <a:r>
              <a:t/>
            </a:r>
            <a:endParaRPr sz="3800">
              <a:solidFill>
                <a:srgbClr val="FFFFFF"/>
              </a:solidFill>
              <a:latin typeface="Oswald"/>
              <a:ea typeface="Oswald"/>
              <a:cs typeface="Oswald"/>
              <a:sym typeface="Oswald"/>
            </a:endParaRPr>
          </a:p>
          <a:p>
            <a:pPr indent="-393700" lvl="0" marL="457200" marR="0" rtl="0" algn="l">
              <a:lnSpc>
                <a:spcPct val="100000"/>
              </a:lnSpc>
              <a:spcBef>
                <a:spcPts val="0"/>
              </a:spcBef>
              <a:spcAft>
                <a:spcPts val="0"/>
              </a:spcAft>
              <a:buClr>
                <a:srgbClr val="CCCCCC"/>
              </a:buClr>
              <a:buSzPts val="2600"/>
              <a:buFont typeface="Average"/>
              <a:buChar char="●"/>
            </a:pPr>
            <a:r>
              <a:rPr lang="en-US" sz="2600">
                <a:solidFill>
                  <a:srgbClr val="CCCCCC"/>
                </a:solidFill>
                <a:latin typeface="Average"/>
                <a:ea typeface="Average"/>
                <a:cs typeface="Average"/>
                <a:sym typeface="Average"/>
              </a:rPr>
              <a:t>Make sure that you are painting from the </a:t>
            </a:r>
            <a:r>
              <a:rPr b="1" lang="en-US" sz="2600">
                <a:solidFill>
                  <a:srgbClr val="FFFFFF"/>
                </a:solidFill>
                <a:latin typeface="Average"/>
                <a:ea typeface="Average"/>
                <a:cs typeface="Average"/>
                <a:sym typeface="Average"/>
              </a:rPr>
              <a:t>lightest areas</a:t>
            </a:r>
            <a:r>
              <a:rPr lang="en-US" sz="2600">
                <a:solidFill>
                  <a:srgbClr val="CCCCCC"/>
                </a:solidFill>
                <a:latin typeface="Average"/>
                <a:ea typeface="Average"/>
                <a:cs typeface="Average"/>
                <a:sym typeface="Average"/>
              </a:rPr>
              <a:t> to the </a:t>
            </a:r>
            <a:r>
              <a:rPr b="1" lang="en-US" sz="2600">
                <a:highlight>
                  <a:srgbClr val="9E9E9E"/>
                </a:highlight>
                <a:latin typeface="Average"/>
                <a:ea typeface="Average"/>
                <a:cs typeface="Average"/>
                <a:sym typeface="Average"/>
              </a:rPr>
              <a:t> darkest </a:t>
            </a:r>
            <a:r>
              <a:rPr lang="en-US" sz="2600">
                <a:solidFill>
                  <a:srgbClr val="CCCCCC"/>
                </a:solidFill>
                <a:latin typeface="Average"/>
                <a:ea typeface="Average"/>
                <a:cs typeface="Average"/>
                <a:sym typeface="Average"/>
              </a:rPr>
              <a:t>. </a:t>
            </a:r>
            <a:br>
              <a:rPr lang="en-US" sz="2600">
                <a:solidFill>
                  <a:srgbClr val="CCCCCC"/>
                </a:solidFill>
                <a:latin typeface="Average"/>
                <a:ea typeface="Average"/>
                <a:cs typeface="Average"/>
                <a:sym typeface="Average"/>
              </a:rPr>
            </a:br>
            <a:endParaRPr sz="2600">
              <a:solidFill>
                <a:srgbClr val="CCCCCC"/>
              </a:solidFill>
              <a:latin typeface="Average"/>
              <a:ea typeface="Average"/>
              <a:cs typeface="Average"/>
              <a:sym typeface="Average"/>
            </a:endParaRPr>
          </a:p>
          <a:p>
            <a:pPr indent="-393700" lvl="0" marL="457200" marR="0" rtl="0" algn="l">
              <a:lnSpc>
                <a:spcPct val="100000"/>
              </a:lnSpc>
              <a:spcBef>
                <a:spcPts val="0"/>
              </a:spcBef>
              <a:spcAft>
                <a:spcPts val="0"/>
              </a:spcAft>
              <a:buClr>
                <a:srgbClr val="CCCCCC"/>
              </a:buClr>
              <a:buSzPts val="2600"/>
              <a:buFont typeface="Average"/>
              <a:buChar char="●"/>
            </a:pPr>
            <a:r>
              <a:rPr lang="en-US" sz="2600">
                <a:solidFill>
                  <a:srgbClr val="CCCCCC"/>
                </a:solidFill>
                <a:latin typeface="Average"/>
                <a:ea typeface="Average"/>
                <a:cs typeface="Average"/>
                <a:sym typeface="Average"/>
              </a:rPr>
              <a:t>Use </a:t>
            </a:r>
            <a:r>
              <a:rPr b="1" lang="en-US" sz="2600">
                <a:solidFill>
                  <a:srgbClr val="00FF00"/>
                </a:solidFill>
                <a:latin typeface="Average"/>
                <a:ea typeface="Average"/>
                <a:cs typeface="Average"/>
                <a:sym typeface="Average"/>
              </a:rPr>
              <a:t>many layers</a:t>
            </a:r>
            <a:r>
              <a:rPr lang="en-US" sz="2600">
                <a:solidFill>
                  <a:srgbClr val="CCCCCC"/>
                </a:solidFill>
                <a:latin typeface="Average"/>
                <a:ea typeface="Average"/>
                <a:cs typeface="Average"/>
                <a:sym typeface="Average"/>
              </a:rPr>
              <a:t>:  transparent and not-too-wet.</a:t>
            </a:r>
            <a:endParaRPr sz="2600">
              <a:solidFill>
                <a:srgbClr val="CCCCCC"/>
              </a:solidFill>
              <a:latin typeface="Average"/>
              <a:ea typeface="Average"/>
              <a:cs typeface="Average"/>
              <a:sym typeface="Average"/>
            </a:endParaRPr>
          </a:p>
        </p:txBody>
      </p:sp>
      <p:sp>
        <p:nvSpPr>
          <p:cNvPr descr="Translations" id="802" name="Google Shape;802;p112"/>
          <p:cNvSpPr txBox="1"/>
          <p:nvPr/>
        </p:nvSpPr>
        <p:spPr>
          <a:xfrm>
            <a:off x="2743200" y="0"/>
            <a:ext cx="6400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100">
                <a:solidFill>
                  <a:srgbClr val="AAAAAA"/>
                </a:solidFill>
                <a:latin typeface="Average"/>
                <a:ea typeface="Average"/>
                <a:cs typeface="Average"/>
                <a:sym typeface="Average"/>
              </a:rPr>
              <a:t>ጠቆር ያለ እና ጨካኝ ይመስላል! በጣም ቀላል ከሆኑ ቦታዎች እስከ ጨለማው ድረስ መቀባትዎን ያረጋግጡ። ብዙ ንብርብሮችን ተጠቀም: ግልጽ እና በጣም-እርጥብ ያልሆነ.</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US" sz="1100">
                <a:solidFill>
                  <a:srgbClr val="AAAAAA"/>
                </a:solidFill>
                <a:latin typeface="Average"/>
                <a:ea typeface="Average"/>
                <a:cs typeface="Average"/>
                <a:sym typeface="Average"/>
              </a:rPr>
              <a:t>يبدو داكنًا وكثيفًا! تأكد من الرسم من المناطق الفاتحة إلى الداكنة. استخدم طبقات متعددة: شفافة وغير مبللة.</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Sembla fosc i gruixut! Assegura't de pintar des de les zones més clares fins a les més fosques. Fes servir moltes capes: transparents i no massa humides.</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它看起来又暗又厚！确保你从最亮的地方开始画，然后画到最暗的地方。使用多层：透明的，不要太湿。</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US" sz="1100">
                <a:solidFill>
                  <a:srgbClr val="AAAAAA"/>
                </a:solidFill>
                <a:latin typeface="Average"/>
                <a:ea typeface="Average"/>
                <a:cs typeface="Average"/>
                <a:sym typeface="Average"/>
              </a:rPr>
              <a:t>تیره و ضخیم به نظر می‌رسد! مطمئن شوید که از روشن‌ترین قسمت‌ها به تیره‌ترین قسمت‌ها رنگ‌آمیزی می‌کنید. از لایه‌های زیادی استفاده کنید: شفاف و نه خیلی مرطوب.</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यह गहरा और मोटा दिखता है! ध्यान रखें कि आप सबसे हल्के हिस्से से लेकर सबसे गहरे हिस्से तक पेंटिंग करें। कई परतें लगाएँ: पारदर्शी और ज़्यादा गीली न हों।</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暗くてゴツゴツした感じですね！明るい部分から暗い部分へと塗るようにしてください。透明で、湿りすぎないように、重ね塗りをしてください。</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어둡고 두껍게 보이네요! 가장 밝은 부분부터 가장 어두운 부분 순으로 칠하세요. 투명하고 너무 젖지 않은 상태로 여러 겹 칠하세요.</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Tarî û stûr xuya dike! Bawer bike ku tu ji deverên herî ronî ber bi deverên herî tarî boyax dikî. Gelek tebeqeyan bi kar bîne: zelal û ne pir şil.</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Parece escuro e volumoso! Certifique-se de pintar das áreas mais claras para as mais escuras. Use várias camadas: transparente e não muito úmida.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ਇਹ ਹਨੇਰਾ ਅਤੇ ਮੋਟਾ ਲੱਗਦਾ ਹੈ! ਯਕੀਨੀ ਬਣਾਓ ਕਿ ਤੁਸੀਂ ਹਲਕੇ ਤੋਂ ਲੈ ਕੇ ਸਭ ਤੋਂ ਹਨੇਰੇ ਖੇਤਰਾਂ ਤੱਕ ਪੇਂਟਿੰਗ ਕਰ ਰਹੇ ਹੋ। ਕਈ ਪਰਤਾਂ ਦੀ ਵਰਤੋਂ ਕਰੋ: ਪਾਰਦਰਸ਼ੀ ਅਤੇ ਬਹੁਤ ਜ਼ਿਆਦਾ ਗਿੱਲਾ ਨਾ ਹੋਵੇ।</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Выглядит тёмно и фактурно! Убедитесь, что вы рисуете от самых светлых участков к самым тёмным. Используйте несколько слоёв: прозрачных и не слишком влажных.</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Waxay u egtahay mugdi iyo jilicsan! Hubi inaad rinjiyeynayso meelaha ugu fudud ilaa kuwa ugu madow. Isticmaal lakabyo badan: hufan oo aan aad-qoyan.</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¡Se ve oscuro y grumoso! Asegúrate de pintar desde las zonas más claras hacia las más oscuras. Usa varias capas: transparentes y no demasiado húmedas.</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Inaonekana giza na nyembamba! Hakikisha kuwa unapaka rangi kutoka sehemu nyepesi hadi nyeusi zaidi. Tumia tabaka nyingi: uwazi na sio-mvua sana.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Mukhang madilim at makapal! Tiyaking nagpinta ka mula sa pinakamaliwanag na lugar hanggang sa pinakamadilim. Gumamit ng maraming layer: transparent at hindi masyadong basa.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Koyu ve kalın görünüyor! En açık alanlardan en koyu alanlara doğru boyadığınızdan emin olun. Çok sayıda katman kullanın: şeffaf ve çok ıslak olmayan.</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Виглядає темним і масивним! Переконайтеся, що ви малюєте від найсвітліших ділянок до найтемніших. Використовуйте багато шарів: прозорих і не надто вологих.</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Trông nó tối và thô! Hãy đảm bảo bạn sơn từ vùng sáng nhất đến vùng tối nhất. Sử dụng nhiều lớp: trong suốt và không quá ướt.</a:t>
            </a:r>
            <a:endParaRPr sz="900">
              <a:solidFill>
                <a:srgbClr val="CACACA"/>
              </a:solidFill>
              <a:latin typeface="Average"/>
              <a:ea typeface="Average"/>
              <a:cs typeface="Average"/>
              <a:sym typeface="Average"/>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descr="Title" id="807" name="Google Shape;807;p113"/>
          <p:cNvSpPr txBox="1"/>
          <p:nvPr/>
        </p:nvSpPr>
        <p:spPr>
          <a:xfrm>
            <a:off x="0" y="1283775"/>
            <a:ext cx="3200400" cy="44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4500">
                <a:solidFill>
                  <a:srgbClr val="FFFFFF"/>
                </a:solidFill>
                <a:latin typeface="Oswald"/>
                <a:ea typeface="Oswald"/>
                <a:cs typeface="Oswald"/>
                <a:sym typeface="Oswald"/>
              </a:rPr>
              <a:t>Two at once! </a:t>
            </a:r>
            <a:endParaRPr sz="4500">
              <a:solidFill>
                <a:srgbClr val="FFFFFF"/>
              </a:solidFill>
              <a:latin typeface="Oswald"/>
              <a:ea typeface="Oswald"/>
              <a:cs typeface="Oswald"/>
              <a:sym typeface="Oswald"/>
            </a:endParaRPr>
          </a:p>
          <a:p>
            <a:pPr indent="0" lvl="0" marL="0" rtl="0" algn="ctr">
              <a:spcBef>
                <a:spcPts val="0"/>
              </a:spcBef>
              <a:spcAft>
                <a:spcPts val="0"/>
              </a:spcAft>
              <a:buNone/>
            </a:pPr>
            <a:br>
              <a:rPr lang="en-US" sz="4500">
                <a:solidFill>
                  <a:srgbClr val="FFFFFF"/>
                </a:solidFill>
                <a:latin typeface="Oswald"/>
                <a:ea typeface="Oswald"/>
                <a:cs typeface="Oswald"/>
                <a:sym typeface="Oswald"/>
              </a:rPr>
            </a:br>
            <a:r>
              <a:rPr lang="en-US" sz="3500">
                <a:solidFill>
                  <a:srgbClr val="FFFFFF"/>
                </a:solidFill>
                <a:latin typeface="Average"/>
                <a:ea typeface="Average"/>
                <a:cs typeface="Average"/>
                <a:sym typeface="Average"/>
              </a:rPr>
              <a:t>You should </a:t>
            </a:r>
            <a:r>
              <a:rPr b="1" lang="en-US" sz="3500">
                <a:solidFill>
                  <a:srgbClr val="00FF00"/>
                </a:solidFill>
                <a:latin typeface="Average"/>
                <a:ea typeface="Average"/>
                <a:cs typeface="Average"/>
                <a:sym typeface="Average"/>
              </a:rPr>
              <a:t>work on one part</a:t>
            </a:r>
            <a:r>
              <a:rPr lang="en-US" sz="3500">
                <a:solidFill>
                  <a:srgbClr val="FFFFFF"/>
                </a:solidFill>
                <a:latin typeface="Average"/>
                <a:ea typeface="Average"/>
                <a:cs typeface="Average"/>
                <a:sym typeface="Average"/>
              </a:rPr>
              <a:t> while you wait for </a:t>
            </a:r>
            <a:r>
              <a:rPr b="1" lang="en-US" sz="3500">
                <a:solidFill>
                  <a:srgbClr val="00FF00"/>
                </a:solidFill>
                <a:latin typeface="Average"/>
                <a:ea typeface="Average"/>
                <a:cs typeface="Average"/>
                <a:sym typeface="Average"/>
              </a:rPr>
              <a:t>another to dry</a:t>
            </a:r>
            <a:endParaRPr b="1" sz="2150">
              <a:solidFill>
                <a:srgbClr val="00FF00"/>
              </a:solidFill>
              <a:latin typeface="Average"/>
              <a:ea typeface="Average"/>
              <a:cs typeface="Average"/>
              <a:sym typeface="Average"/>
            </a:endParaRPr>
          </a:p>
        </p:txBody>
      </p:sp>
      <p:pic>
        <p:nvPicPr>
          <p:cNvPr id="808" name="Google Shape;808;p113"/>
          <p:cNvPicPr preferRelativeResize="0"/>
          <p:nvPr/>
        </p:nvPicPr>
        <p:blipFill>
          <a:blip r:embed="rId3">
            <a:alphaModFix/>
          </a:blip>
          <a:stretch>
            <a:fillRect/>
          </a:stretch>
        </p:blipFill>
        <p:spPr>
          <a:xfrm>
            <a:off x="0" y="5702716"/>
            <a:ext cx="3200401" cy="1155283"/>
          </a:xfrm>
          <a:prstGeom prst="rect">
            <a:avLst/>
          </a:prstGeom>
          <a:noFill/>
          <a:ln>
            <a:noFill/>
          </a:ln>
        </p:spPr>
      </p:pic>
      <p:pic>
        <p:nvPicPr>
          <p:cNvPr id="809" name="Google Shape;809;p113"/>
          <p:cNvPicPr preferRelativeResize="0"/>
          <p:nvPr/>
        </p:nvPicPr>
        <p:blipFill>
          <a:blip r:embed="rId4">
            <a:alphaModFix/>
          </a:blip>
          <a:stretch>
            <a:fillRect/>
          </a:stretch>
        </p:blipFill>
        <p:spPr>
          <a:xfrm>
            <a:off x="0" y="176900"/>
            <a:ext cx="3200400" cy="1106874"/>
          </a:xfrm>
          <a:prstGeom prst="rect">
            <a:avLst/>
          </a:prstGeom>
          <a:noFill/>
          <a:ln>
            <a:noFill/>
          </a:ln>
        </p:spPr>
      </p:pic>
      <p:sp>
        <p:nvSpPr>
          <p:cNvPr descr="Translations" id="810" name="Google Shape;810;p113"/>
          <p:cNvSpPr txBox="1"/>
          <p:nvPr/>
        </p:nvSpPr>
        <p:spPr>
          <a:xfrm>
            <a:off x="3200400" y="0"/>
            <a:ext cx="5943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50">
                <a:solidFill>
                  <a:srgbClr val="AAAAAA"/>
                </a:solidFill>
                <a:latin typeface="Average"/>
                <a:ea typeface="Average"/>
                <a:cs typeface="Average"/>
                <a:sym typeface="Average"/>
              </a:rPr>
              <a:t>ሁለት በአንድ ጊዜ! ሌላው እስኪደርቅ ድረስ በሚጠብቁበት ጊዜ በአንዱ ክፍል ላይ መስራት አለብዎት</a:t>
            </a:r>
            <a:endParaRPr sz="1350">
              <a:solidFill>
                <a:srgbClr val="AAAAAA"/>
              </a:solidFill>
              <a:latin typeface="Average"/>
              <a:ea typeface="Average"/>
              <a:cs typeface="Average"/>
              <a:sym typeface="Average"/>
            </a:endParaRPr>
          </a:p>
          <a:p>
            <a:pPr indent="0" lvl="0" marL="0" rtl="1" algn="r">
              <a:spcBef>
                <a:spcPts val="0"/>
              </a:spcBef>
              <a:spcAft>
                <a:spcPts val="0"/>
              </a:spcAft>
              <a:buNone/>
            </a:pPr>
            <a:r>
              <a:rPr lang="en-US" sz="1350">
                <a:solidFill>
                  <a:srgbClr val="AAAAAA"/>
                </a:solidFill>
                <a:latin typeface="Average"/>
                <a:ea typeface="Average"/>
                <a:cs typeface="Average"/>
                <a:sym typeface="Average"/>
              </a:rPr>
              <a:t>اثنتان في آنٍ واحد! يجب العمل على جزء واحد بينما تنتظر جفاف الجزء الآخر.</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Dos alhora! Hauries de treballar en una part mentre esperes que s'assequi una altra.</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一次做两件！你应该先处理一件，然后等待另一件干燥</a:t>
            </a:r>
            <a:endParaRPr sz="1350">
              <a:solidFill>
                <a:srgbClr val="AAAAAA"/>
              </a:solidFill>
              <a:latin typeface="Average"/>
              <a:ea typeface="Average"/>
              <a:cs typeface="Average"/>
              <a:sym typeface="Average"/>
            </a:endParaRPr>
          </a:p>
          <a:p>
            <a:pPr indent="0" lvl="0" marL="0" rtl="1" algn="r">
              <a:spcBef>
                <a:spcPts val="0"/>
              </a:spcBef>
              <a:spcAft>
                <a:spcPts val="0"/>
              </a:spcAft>
              <a:buNone/>
            </a:pPr>
            <a:r>
              <a:rPr lang="en-US" sz="1350">
                <a:solidFill>
                  <a:srgbClr val="AAAAAA"/>
                </a:solidFill>
                <a:latin typeface="Average"/>
                <a:ea typeface="Average"/>
                <a:cs typeface="Average"/>
                <a:sym typeface="Average"/>
              </a:rPr>
              <a:t>دو تا همزمان! شما باید روی یک قسمت کار کنید و منتظر خشک شدن قسمت دیگر باشید.</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एक साथ दो! आपको एक हिस्से पर काम करना चाहिए और दूसरे के सूखने का इंतज़ार करना चाहिए</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一度に2つ！1つの部分が乾くのを待っている間に、もう1つの部分を作業しましょう</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한 번에 두 개! 다른 부분이 마르는 동안 한 부분을 작업하세요.</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Du di carekê de! Divê hûn li ser yek perçeyî bixebitin dema ku hûn li benda zuwabûna perçeyekî din in.</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Duas de uma vez! Você deve trabalhar em uma parte enquanto espera a outra secar.</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ਇੱਕੋ ਸਮੇਂ ਦੋ! ਤੁਹਾਨੂੰ ਇੱਕ ਹਿੱਸੇ 'ਤੇ ਕੰਮ ਕਰਨਾ ਚਾਹੀਦਾ ਹੈ ਜਦੋਂ ਕਿ ਦੂਜੇ ਦੇ ਸੁੱਕਣ ਦੀ ਉਡੀਕ ਕਰਨੀ ਚਾਹੀਦੀ ਹੈ।</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Два сразу! Работайте над одной частью, пока другая сохнет.</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Laba mar! Waa inaad ka shaqeysaa qayb ka mid ah inta aad sugayso mid kale inuu qalajiyo</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¡Dos a la vez! Deberías trabajar en una parte mientras esperas a que se seque la otra.</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Mbili mara moja! Unapaswa kufanya kazi kwa sehemu moja wakati unangojea nyingine kukauka</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Dalawa ng sabay! Dapat mong gawin ang isang bahagi habang hinihintay mong matuyo ang isa pa</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Aynı anda iki tane! Bir parçanın üzerinde çalışırken diğerinin kurumasını beklemelisiniz</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Дві одночасно! Ви повинні працювати над однією частиною, поки чекаєте, поки висохне інша.</a:t>
            </a:r>
            <a:endParaRPr sz="1350">
              <a:solidFill>
                <a:srgbClr val="AAAAAA"/>
              </a:solidFill>
              <a:latin typeface="Average"/>
              <a:ea typeface="Average"/>
              <a:cs typeface="Average"/>
              <a:sym typeface="Average"/>
            </a:endParaRPr>
          </a:p>
          <a:p>
            <a:pPr indent="0" lvl="0" marL="0" rtl="0" algn="l">
              <a:spcBef>
                <a:spcPts val="0"/>
              </a:spcBef>
              <a:spcAft>
                <a:spcPts val="0"/>
              </a:spcAft>
              <a:buNone/>
            </a:pPr>
            <a:r>
              <a:rPr lang="en-US" sz="1350">
                <a:solidFill>
                  <a:srgbClr val="AAAAAA"/>
                </a:solidFill>
                <a:latin typeface="Average"/>
                <a:ea typeface="Average"/>
                <a:cs typeface="Average"/>
                <a:sym typeface="Average"/>
              </a:rPr>
              <a:t>Hai phần cùng một lúc! Bạn nên làm việc trên một phần trong khi chờ phần còn lại khô.</a:t>
            </a:r>
            <a:endParaRPr sz="1350">
              <a:solidFill>
                <a:srgbClr val="CACACA"/>
              </a:solidFill>
              <a:latin typeface="Average"/>
              <a:ea typeface="Average"/>
              <a:cs typeface="Average"/>
              <a:sym typeface="Average"/>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114"/>
          <p:cNvSpPr txBox="1"/>
          <p:nvPr/>
        </p:nvSpPr>
        <p:spPr>
          <a:xfrm>
            <a:off x="671250" y="-100"/>
            <a:ext cx="7852200" cy="132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600">
                <a:solidFill>
                  <a:srgbClr val="B7B7B7"/>
                </a:solidFill>
                <a:latin typeface="Oswald"/>
                <a:ea typeface="Oswald"/>
                <a:cs typeface="Oswald"/>
                <a:sym typeface="Oswald"/>
              </a:rPr>
              <a:t>In watercolour, you shade by painting in thin layers from the </a:t>
            </a:r>
            <a:r>
              <a:rPr lang="en-US" sz="3600">
                <a:solidFill>
                  <a:srgbClr val="FFFFFF"/>
                </a:solidFill>
                <a:latin typeface="Oswald"/>
                <a:ea typeface="Oswald"/>
                <a:cs typeface="Oswald"/>
                <a:sym typeface="Oswald"/>
              </a:rPr>
              <a:t>lightest</a:t>
            </a:r>
            <a:r>
              <a:rPr lang="en-US" sz="3600">
                <a:solidFill>
                  <a:srgbClr val="B7B7B7"/>
                </a:solidFill>
                <a:latin typeface="Oswald"/>
                <a:ea typeface="Oswald"/>
                <a:cs typeface="Oswald"/>
                <a:sym typeface="Oswald"/>
              </a:rPr>
              <a:t> to </a:t>
            </a:r>
            <a:r>
              <a:rPr lang="en-US" sz="3600">
                <a:latin typeface="Oswald"/>
                <a:ea typeface="Oswald"/>
                <a:cs typeface="Oswald"/>
                <a:sym typeface="Oswald"/>
              </a:rPr>
              <a:t>darkest</a:t>
            </a:r>
            <a:r>
              <a:rPr lang="en-US" sz="3600">
                <a:solidFill>
                  <a:srgbClr val="B7B7B7"/>
                </a:solidFill>
                <a:latin typeface="Oswald"/>
                <a:ea typeface="Oswald"/>
                <a:cs typeface="Oswald"/>
                <a:sym typeface="Oswald"/>
              </a:rPr>
              <a:t> areas</a:t>
            </a:r>
            <a:endParaRPr sz="1200">
              <a:solidFill>
                <a:srgbClr val="CCCCCC"/>
              </a:solidFill>
              <a:latin typeface="Average"/>
              <a:ea typeface="Average"/>
              <a:cs typeface="Average"/>
              <a:sym typeface="Average"/>
            </a:endParaRPr>
          </a:p>
        </p:txBody>
      </p:sp>
      <p:grpSp>
        <p:nvGrpSpPr>
          <p:cNvPr id="816" name="Google Shape;816;p114"/>
          <p:cNvGrpSpPr/>
          <p:nvPr/>
        </p:nvGrpSpPr>
        <p:grpSpPr>
          <a:xfrm>
            <a:off x="-260" y="1323136"/>
            <a:ext cx="9143888" cy="1221908"/>
            <a:chOff x="671250" y="2694800"/>
            <a:chExt cx="7852201" cy="1049298"/>
          </a:xfrm>
        </p:grpSpPr>
        <p:pic>
          <p:nvPicPr>
            <p:cNvPr id="817" name="Google Shape;817;p114"/>
            <p:cNvPicPr preferRelativeResize="0"/>
            <p:nvPr/>
          </p:nvPicPr>
          <p:blipFill rotWithShape="1">
            <a:blip r:embed="rId3">
              <a:alphaModFix/>
            </a:blip>
            <a:srcRect b="50000" l="0" r="50434" t="0"/>
            <a:stretch/>
          </p:blipFill>
          <p:spPr>
            <a:xfrm>
              <a:off x="671250" y="2705100"/>
              <a:ext cx="1498972" cy="1028700"/>
            </a:xfrm>
            <a:prstGeom prst="rect">
              <a:avLst/>
            </a:prstGeom>
            <a:noFill/>
            <a:ln>
              <a:noFill/>
            </a:ln>
          </p:spPr>
        </p:pic>
        <p:pic>
          <p:nvPicPr>
            <p:cNvPr id="818" name="Google Shape;818;p114"/>
            <p:cNvPicPr preferRelativeResize="0"/>
            <p:nvPr/>
          </p:nvPicPr>
          <p:blipFill rotWithShape="1">
            <a:blip r:embed="rId4">
              <a:alphaModFix/>
            </a:blip>
            <a:srcRect b="48408" l="0" r="50517" t="1595"/>
            <a:stretch/>
          </p:blipFill>
          <p:spPr>
            <a:xfrm>
              <a:off x="7060696" y="2705100"/>
              <a:ext cx="1462755" cy="1028700"/>
            </a:xfrm>
            <a:prstGeom prst="rect">
              <a:avLst/>
            </a:prstGeom>
            <a:noFill/>
            <a:ln>
              <a:noFill/>
            </a:ln>
          </p:spPr>
        </p:pic>
        <p:pic>
          <p:nvPicPr>
            <p:cNvPr id="819" name="Google Shape;819;p114"/>
            <p:cNvPicPr preferRelativeResize="0"/>
            <p:nvPr/>
          </p:nvPicPr>
          <p:blipFill rotWithShape="1">
            <a:blip r:embed="rId5">
              <a:alphaModFix/>
            </a:blip>
            <a:srcRect b="49731" l="7613" r="47206" t="0"/>
            <a:stretch/>
          </p:blipFill>
          <p:spPr>
            <a:xfrm>
              <a:off x="5490503" y="2704200"/>
              <a:ext cx="1462749" cy="1030478"/>
            </a:xfrm>
            <a:prstGeom prst="rect">
              <a:avLst/>
            </a:prstGeom>
            <a:noFill/>
            <a:ln>
              <a:noFill/>
            </a:ln>
          </p:spPr>
        </p:pic>
        <p:pic>
          <p:nvPicPr>
            <p:cNvPr id="820" name="Google Shape;820;p114"/>
            <p:cNvPicPr preferRelativeResize="0"/>
            <p:nvPr/>
          </p:nvPicPr>
          <p:blipFill rotWithShape="1">
            <a:blip r:embed="rId6">
              <a:alphaModFix/>
            </a:blip>
            <a:srcRect b="47407" l="13805" r="44351" t="5446"/>
            <a:stretch/>
          </p:blipFill>
          <p:spPr>
            <a:xfrm>
              <a:off x="2277665" y="2694800"/>
              <a:ext cx="1498974" cy="1049298"/>
            </a:xfrm>
            <a:prstGeom prst="rect">
              <a:avLst/>
            </a:prstGeom>
            <a:noFill/>
            <a:ln>
              <a:noFill/>
            </a:ln>
          </p:spPr>
        </p:pic>
        <p:pic>
          <p:nvPicPr>
            <p:cNvPr id="821" name="Google Shape;821;p114"/>
            <p:cNvPicPr preferRelativeResize="0"/>
            <p:nvPr/>
          </p:nvPicPr>
          <p:blipFill rotWithShape="1">
            <a:blip r:embed="rId7">
              <a:alphaModFix/>
            </a:blip>
            <a:srcRect b="47465" l="0" r="49426" t="0"/>
            <a:stretch/>
          </p:blipFill>
          <p:spPr>
            <a:xfrm>
              <a:off x="3884084" y="2705700"/>
              <a:ext cx="1498976" cy="1027482"/>
            </a:xfrm>
            <a:prstGeom prst="rect">
              <a:avLst/>
            </a:prstGeom>
            <a:noFill/>
            <a:ln>
              <a:noFill/>
            </a:ln>
          </p:spPr>
        </p:pic>
      </p:grpSp>
      <p:sp>
        <p:nvSpPr>
          <p:cNvPr descr="Translations" id="822" name="Google Shape;822;p114"/>
          <p:cNvSpPr txBox="1"/>
          <p:nvPr/>
        </p:nvSpPr>
        <p:spPr>
          <a:xfrm>
            <a:off x="0" y="2545050"/>
            <a:ext cx="9144000" cy="431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AAAAAA"/>
                </a:solidFill>
                <a:latin typeface="Average"/>
                <a:ea typeface="Average"/>
                <a:cs typeface="Average"/>
                <a:sym typeface="Average"/>
              </a:rPr>
              <a:t>በውሃ ቀለም ውስጥ ከቀላል እስከ ጨለማ ቦታዎች በቀጭን ንብርብሮች ውስጥ በመሳል ያጥላሉ</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في الألوان المائية، يمكنك التظليل من خلال الرسم في طبقات رقيقة من المناطق الأفتح إلى المناطق الداكنة</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En aquarel·la, es fa servir una capa fina per pintar, des de les zones més clares fins a les més fosques.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在水彩画中，你可以从最亮到最暗的区域薄薄地涂一层阴影</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در آبرنگ، با رنگ‌آمیزی لایه‌های نازک از روشن‌ترین تا تیره‌ترین قسمت‌ها، سایه می‌زنید.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जलरंग में, आप सबसे हल्के से सबसे गहरे क्षेत्रों तक पतली परतों में चित्रकारी करके छायांकन करते 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水彩画では、最も明るい部分から最も暗い部分まで薄い層で塗って陰影をつけます</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수채화에서는 가장 밝은 부분부터 가장 어두운 부분까지 얇은 층으로 칠해 음영을 표현합니다.</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Di rengên avî de, hûn bi boyaxkirina bi tebeqeyên zirav ji deverên herî ronî ber bi deverên herî tarî ve siya dikin.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Na aquarela, você sombreia pintando em camadas finas, das áreas mais claras para as mais escuras.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ਵਾਟਰ ਕਲਰ ਵਿੱਚ, ਤੁਸੀਂ ਹਲਕੇ ਤੋਂ ਲੈ ਕੇ ਸਭ ਤੋਂ ਗੂੜ੍ਹੇ ਖੇਤਰਾਂ ਤੱਕ ਪਤਲੀਆਂ ਪਰਤਾਂ ਵਿੱਚ ਪੇਂਟਿੰਗ ਕਰਕੇ ਛਾਂ ਕਰਦੇ ਹੋ।</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В акварели вы наносите тени, рисуя тонкими слоями от самых светлых участков к самым темным.</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Midabka biyaha, waxaad hadhaysaa adigoo ku rinjiyeynaya lakabyo khafiif ah laga bilaabo kuwa ugu fudud ilaa meelaha ugu madow</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En acuarela, se sombrea pintando en capas finas desde las zonas más claras a las más oscuras.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Katika rangi ya maji, unaweka kivuli kwa kupaka rangi katika tabaka nyembamba kutoka sehemu nyepesi hadi nyeusi zaidi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Sa watercolor, lilimin ka sa pamamagitan ng pagpipinta sa manipis na layer mula sa pinakamaliwanag hanggang sa pinakamadilim na lugar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Suluboyada, en açık alanlardan en koyu alanlara doğru ince katmanlar halinde boyayarak gölgelendirme yaparsınız.</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В акварелі ви затінюєте, малюючи тонкими шарами від найсвітліших до найтемніших ділянок.</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Trong màu nước, bạn tô bóng bằng cách vẽ thành nhiều lớp mỏng từ vùng sáng nhất đến vùng tối nhất</a:t>
            </a:r>
            <a:endParaRPr sz="1300">
              <a:solidFill>
                <a:srgbClr val="AAAAAA"/>
              </a:solidFill>
              <a:latin typeface="Average"/>
              <a:ea typeface="Average"/>
              <a:cs typeface="Average"/>
              <a:sym typeface="Average"/>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grpSp>
        <p:nvGrpSpPr>
          <p:cNvPr id="827" name="Google Shape;827;p115"/>
          <p:cNvGrpSpPr/>
          <p:nvPr/>
        </p:nvGrpSpPr>
        <p:grpSpPr>
          <a:xfrm>
            <a:off x="-1" y="0"/>
            <a:ext cx="8686800" cy="1949482"/>
            <a:chOff x="-1" y="0"/>
            <a:chExt cx="8686800" cy="1949482"/>
          </a:xfrm>
        </p:grpSpPr>
        <p:pic>
          <p:nvPicPr>
            <p:cNvPr id="828" name="Google Shape;828;p115"/>
            <p:cNvPicPr preferRelativeResize="0"/>
            <p:nvPr/>
          </p:nvPicPr>
          <p:blipFill rotWithShape="1">
            <a:blip r:embed="rId3">
              <a:alphaModFix/>
            </a:blip>
            <a:srcRect b="25713" l="49026" r="8721" t="53755"/>
            <a:stretch/>
          </p:blipFill>
          <p:spPr>
            <a:xfrm>
              <a:off x="-1" y="31525"/>
              <a:ext cx="2743200" cy="1806699"/>
            </a:xfrm>
            <a:prstGeom prst="rect">
              <a:avLst/>
            </a:prstGeom>
            <a:noFill/>
            <a:ln>
              <a:noFill/>
            </a:ln>
          </p:spPr>
        </p:pic>
        <p:pic>
          <p:nvPicPr>
            <p:cNvPr id="829" name="Google Shape;829;p115"/>
            <p:cNvPicPr preferRelativeResize="0"/>
            <p:nvPr/>
          </p:nvPicPr>
          <p:blipFill rotWithShape="1">
            <a:blip r:embed="rId4">
              <a:alphaModFix/>
            </a:blip>
            <a:srcRect b="0" l="50208" r="3157" t="47971"/>
            <a:stretch/>
          </p:blipFill>
          <p:spPr>
            <a:xfrm>
              <a:off x="2971800" y="0"/>
              <a:ext cx="2743199" cy="1949482"/>
            </a:xfrm>
            <a:prstGeom prst="rect">
              <a:avLst/>
            </a:prstGeom>
            <a:noFill/>
            <a:ln>
              <a:noFill/>
            </a:ln>
          </p:spPr>
        </p:pic>
        <p:pic>
          <p:nvPicPr>
            <p:cNvPr id="830" name="Google Shape;830;p115"/>
            <p:cNvPicPr preferRelativeResize="0"/>
            <p:nvPr/>
          </p:nvPicPr>
          <p:blipFill rotWithShape="1">
            <a:blip r:embed="rId5">
              <a:alphaModFix/>
            </a:blip>
            <a:srcRect b="0" l="47922" r="0" t="49146"/>
            <a:stretch/>
          </p:blipFill>
          <p:spPr>
            <a:xfrm>
              <a:off x="5943600" y="20471"/>
              <a:ext cx="2743200" cy="1828800"/>
            </a:xfrm>
            <a:prstGeom prst="rect">
              <a:avLst/>
            </a:prstGeom>
            <a:noFill/>
            <a:ln>
              <a:noFill/>
            </a:ln>
          </p:spPr>
        </p:pic>
      </p:grpSp>
      <p:grpSp>
        <p:nvGrpSpPr>
          <p:cNvPr id="831" name="Google Shape;831;p115"/>
          <p:cNvGrpSpPr/>
          <p:nvPr/>
        </p:nvGrpSpPr>
        <p:grpSpPr>
          <a:xfrm>
            <a:off x="-3" y="2303959"/>
            <a:ext cx="8686802" cy="1739440"/>
            <a:chOff x="-3" y="2114028"/>
            <a:chExt cx="8686802" cy="1739440"/>
          </a:xfrm>
        </p:grpSpPr>
        <p:pic>
          <p:nvPicPr>
            <p:cNvPr id="832" name="Google Shape;832;p115"/>
            <p:cNvPicPr preferRelativeResize="0"/>
            <p:nvPr/>
          </p:nvPicPr>
          <p:blipFill rotWithShape="1">
            <a:blip r:embed="rId6">
              <a:alphaModFix/>
            </a:blip>
            <a:srcRect b="0" l="53594" r="3129" t="52322"/>
            <a:stretch/>
          </p:blipFill>
          <p:spPr>
            <a:xfrm>
              <a:off x="2971800" y="2140950"/>
              <a:ext cx="2743201" cy="1712518"/>
            </a:xfrm>
            <a:prstGeom prst="rect">
              <a:avLst/>
            </a:prstGeom>
            <a:noFill/>
            <a:ln>
              <a:noFill/>
            </a:ln>
          </p:spPr>
        </p:pic>
        <p:pic>
          <p:nvPicPr>
            <p:cNvPr id="833" name="Google Shape;833;p115"/>
            <p:cNvPicPr preferRelativeResize="0"/>
            <p:nvPr/>
          </p:nvPicPr>
          <p:blipFill rotWithShape="1">
            <a:blip r:embed="rId7">
              <a:alphaModFix/>
            </a:blip>
            <a:srcRect b="0" l="51817" r="0" t="49457"/>
            <a:stretch/>
          </p:blipFill>
          <p:spPr>
            <a:xfrm>
              <a:off x="-3" y="2114028"/>
              <a:ext cx="2743199" cy="1655115"/>
            </a:xfrm>
            <a:prstGeom prst="rect">
              <a:avLst/>
            </a:prstGeom>
            <a:noFill/>
            <a:ln>
              <a:noFill/>
            </a:ln>
          </p:spPr>
        </p:pic>
        <p:pic>
          <p:nvPicPr>
            <p:cNvPr id="834" name="Google Shape;834;p115"/>
            <p:cNvPicPr preferRelativeResize="0"/>
            <p:nvPr/>
          </p:nvPicPr>
          <p:blipFill rotWithShape="1">
            <a:blip r:embed="rId8">
              <a:alphaModFix/>
            </a:blip>
            <a:srcRect b="0" l="53045" r="0" t="52521"/>
            <a:stretch/>
          </p:blipFill>
          <p:spPr>
            <a:xfrm>
              <a:off x="5943598" y="2132903"/>
              <a:ext cx="2743201" cy="1617378"/>
            </a:xfrm>
            <a:prstGeom prst="rect">
              <a:avLst/>
            </a:prstGeom>
            <a:noFill/>
            <a:ln>
              <a:noFill/>
            </a:ln>
          </p:spPr>
        </p:pic>
      </p:grpSp>
      <p:grpSp>
        <p:nvGrpSpPr>
          <p:cNvPr id="835" name="Google Shape;835;p115"/>
          <p:cNvGrpSpPr/>
          <p:nvPr/>
        </p:nvGrpSpPr>
        <p:grpSpPr>
          <a:xfrm>
            <a:off x="-10103" y="4397875"/>
            <a:ext cx="9389102" cy="2230425"/>
            <a:chOff x="-3" y="3980025"/>
            <a:chExt cx="9389102" cy="2230425"/>
          </a:xfrm>
        </p:grpSpPr>
        <p:pic>
          <p:nvPicPr>
            <p:cNvPr id="836" name="Google Shape;836;p115"/>
            <p:cNvPicPr preferRelativeResize="0"/>
            <p:nvPr/>
          </p:nvPicPr>
          <p:blipFill rotWithShape="1">
            <a:blip r:embed="rId9">
              <a:alphaModFix/>
            </a:blip>
            <a:srcRect b="0" l="48626" r="0" t="50008"/>
            <a:stretch/>
          </p:blipFill>
          <p:spPr>
            <a:xfrm>
              <a:off x="-3" y="4044949"/>
              <a:ext cx="2743199" cy="1645920"/>
            </a:xfrm>
            <a:prstGeom prst="rect">
              <a:avLst/>
            </a:prstGeom>
            <a:noFill/>
            <a:ln>
              <a:noFill/>
            </a:ln>
          </p:spPr>
        </p:pic>
        <p:pic>
          <p:nvPicPr>
            <p:cNvPr id="837" name="Google Shape;837;p115"/>
            <p:cNvPicPr preferRelativeResize="0"/>
            <p:nvPr/>
          </p:nvPicPr>
          <p:blipFill rotWithShape="1">
            <a:blip r:embed="rId10">
              <a:alphaModFix/>
            </a:blip>
            <a:srcRect b="5068" l="54552" r="0" t="50666"/>
            <a:stretch/>
          </p:blipFill>
          <p:spPr>
            <a:xfrm>
              <a:off x="5943600" y="3980025"/>
              <a:ext cx="3445499" cy="2230425"/>
            </a:xfrm>
            <a:prstGeom prst="rect">
              <a:avLst/>
            </a:prstGeom>
            <a:noFill/>
            <a:ln>
              <a:noFill/>
            </a:ln>
          </p:spPr>
        </p:pic>
        <p:pic>
          <p:nvPicPr>
            <p:cNvPr id="838" name="Google Shape;838;p115"/>
            <p:cNvPicPr preferRelativeResize="0"/>
            <p:nvPr/>
          </p:nvPicPr>
          <p:blipFill rotWithShape="1">
            <a:blip r:embed="rId11">
              <a:alphaModFix/>
            </a:blip>
            <a:srcRect b="0" l="48627" r="1175" t="50707"/>
            <a:stretch/>
          </p:blipFill>
          <p:spPr>
            <a:xfrm>
              <a:off x="2971800" y="3980725"/>
              <a:ext cx="2743200" cy="1873214"/>
            </a:xfrm>
            <a:prstGeom prst="rect">
              <a:avLst/>
            </a:prstGeom>
            <a:noFill/>
            <a:ln>
              <a:noFill/>
            </a:ln>
          </p:spPr>
        </p:pic>
      </p:grpSp>
      <p:sp>
        <p:nvSpPr>
          <p:cNvPr id="839" name="Google Shape;839;p115"/>
          <p:cNvSpPr txBox="1"/>
          <p:nvPr/>
        </p:nvSpPr>
        <p:spPr>
          <a:xfrm>
            <a:off x="-10100" y="6174225"/>
            <a:ext cx="5795400" cy="68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2100">
                <a:solidFill>
                  <a:schemeClr val="accent3"/>
                </a:solidFill>
                <a:latin typeface="Oswald"/>
                <a:ea typeface="Oswald"/>
                <a:cs typeface="Oswald"/>
                <a:sym typeface="Oswald"/>
              </a:rPr>
              <a:t>Build up your shades in </a:t>
            </a:r>
            <a:r>
              <a:rPr lang="en-US" sz="2100">
                <a:solidFill>
                  <a:srgbClr val="00FF00"/>
                </a:solidFill>
                <a:latin typeface="Oswald"/>
                <a:ea typeface="Oswald"/>
                <a:cs typeface="Oswald"/>
                <a:sym typeface="Oswald"/>
              </a:rPr>
              <a:t>many layers</a:t>
            </a:r>
            <a:r>
              <a:rPr lang="en-US" sz="2100">
                <a:solidFill>
                  <a:schemeClr val="accent3"/>
                </a:solidFill>
                <a:latin typeface="Oswald"/>
                <a:ea typeface="Oswald"/>
                <a:cs typeface="Oswald"/>
                <a:sym typeface="Oswald"/>
              </a:rPr>
              <a:t>. Don’t use </a:t>
            </a:r>
            <a:r>
              <a:rPr lang="en-US" sz="2100">
                <a:solidFill>
                  <a:srgbClr val="FF9900"/>
                </a:solidFill>
                <a:latin typeface="Oswald"/>
                <a:ea typeface="Oswald"/>
                <a:cs typeface="Oswald"/>
                <a:sym typeface="Oswald"/>
              </a:rPr>
              <a:t>dark paint</a:t>
            </a:r>
            <a:r>
              <a:rPr lang="en-US" sz="2100">
                <a:solidFill>
                  <a:schemeClr val="accent3"/>
                </a:solidFill>
                <a:latin typeface="Oswald"/>
                <a:ea typeface="Oswald"/>
                <a:cs typeface="Oswald"/>
                <a:sym typeface="Oswald"/>
              </a:rPr>
              <a:t>.</a:t>
            </a:r>
            <a:endParaRPr sz="2100">
              <a:solidFill>
                <a:schemeClr val="accent3"/>
              </a:solidFill>
              <a:latin typeface="Oswald"/>
              <a:ea typeface="Oswald"/>
              <a:cs typeface="Oswald"/>
              <a:sym typeface="Oswald"/>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grpSp>
        <p:nvGrpSpPr>
          <p:cNvPr id="844" name="Google Shape;844;p116"/>
          <p:cNvGrpSpPr/>
          <p:nvPr/>
        </p:nvGrpSpPr>
        <p:grpSpPr>
          <a:xfrm>
            <a:off x="-10100" y="-15638"/>
            <a:ext cx="9154100" cy="6873563"/>
            <a:chOff x="-10100" y="-15638"/>
            <a:chExt cx="9154100" cy="6873563"/>
          </a:xfrm>
        </p:grpSpPr>
        <p:pic>
          <p:nvPicPr>
            <p:cNvPr id="845" name="Google Shape;845;p116"/>
            <p:cNvPicPr preferRelativeResize="0"/>
            <p:nvPr/>
          </p:nvPicPr>
          <p:blipFill rotWithShape="1">
            <a:blip r:embed="rId3">
              <a:alphaModFix/>
            </a:blip>
            <a:srcRect b="46276" l="8231" r="49516" t="31222"/>
            <a:stretch/>
          </p:blipFill>
          <p:spPr>
            <a:xfrm>
              <a:off x="0" y="-15638"/>
              <a:ext cx="2743200" cy="1980738"/>
            </a:xfrm>
            <a:prstGeom prst="rect">
              <a:avLst/>
            </a:prstGeom>
            <a:noFill/>
            <a:ln>
              <a:noFill/>
            </a:ln>
          </p:spPr>
        </p:pic>
        <p:pic>
          <p:nvPicPr>
            <p:cNvPr id="846" name="Google Shape;846;p116"/>
            <p:cNvPicPr preferRelativeResize="0"/>
            <p:nvPr/>
          </p:nvPicPr>
          <p:blipFill rotWithShape="1">
            <a:blip r:embed="rId4">
              <a:alphaModFix/>
            </a:blip>
            <a:srcRect b="47971" l="5419" r="47946" t="0"/>
            <a:stretch/>
          </p:blipFill>
          <p:spPr>
            <a:xfrm>
              <a:off x="2971803" y="54488"/>
              <a:ext cx="2743199" cy="1949482"/>
            </a:xfrm>
            <a:prstGeom prst="rect">
              <a:avLst/>
            </a:prstGeom>
            <a:noFill/>
            <a:ln>
              <a:noFill/>
            </a:ln>
          </p:spPr>
        </p:pic>
        <p:pic>
          <p:nvPicPr>
            <p:cNvPr id="847" name="Google Shape;847;p116"/>
            <p:cNvPicPr preferRelativeResize="0"/>
            <p:nvPr/>
          </p:nvPicPr>
          <p:blipFill rotWithShape="1">
            <a:blip r:embed="rId5">
              <a:alphaModFix/>
            </a:blip>
            <a:srcRect b="50008" l="0" r="49867" t="0"/>
            <a:stretch/>
          </p:blipFill>
          <p:spPr>
            <a:xfrm>
              <a:off x="5943606" y="134069"/>
              <a:ext cx="2743199" cy="1681316"/>
            </a:xfrm>
            <a:prstGeom prst="rect">
              <a:avLst/>
            </a:prstGeom>
            <a:noFill/>
            <a:ln>
              <a:noFill/>
            </a:ln>
          </p:spPr>
        </p:pic>
        <p:pic>
          <p:nvPicPr>
            <p:cNvPr id="848" name="Google Shape;848;p116"/>
            <p:cNvPicPr preferRelativeResize="0"/>
            <p:nvPr/>
          </p:nvPicPr>
          <p:blipFill rotWithShape="1">
            <a:blip r:embed="rId6">
              <a:alphaModFix/>
            </a:blip>
            <a:srcRect b="49457" l="6372" r="46877" t="0"/>
            <a:stretch/>
          </p:blipFill>
          <p:spPr>
            <a:xfrm>
              <a:off x="2971801" y="2273188"/>
              <a:ext cx="2743199" cy="1712518"/>
            </a:xfrm>
            <a:prstGeom prst="rect">
              <a:avLst/>
            </a:prstGeom>
            <a:noFill/>
            <a:ln>
              <a:noFill/>
            </a:ln>
          </p:spPr>
        </p:pic>
        <p:pic>
          <p:nvPicPr>
            <p:cNvPr id="849" name="Google Shape;849;p116"/>
            <p:cNvPicPr preferRelativeResize="0"/>
            <p:nvPr/>
          </p:nvPicPr>
          <p:blipFill rotWithShape="1">
            <a:blip r:embed="rId7">
              <a:alphaModFix/>
            </a:blip>
            <a:srcRect b="47003" l="8914" r="45020" t="0"/>
            <a:stretch/>
          </p:blipFill>
          <p:spPr>
            <a:xfrm>
              <a:off x="5943600" y="2209663"/>
              <a:ext cx="2743201" cy="1839557"/>
            </a:xfrm>
            <a:prstGeom prst="rect">
              <a:avLst/>
            </a:prstGeom>
            <a:noFill/>
            <a:ln>
              <a:noFill/>
            </a:ln>
          </p:spPr>
        </p:pic>
        <p:pic>
          <p:nvPicPr>
            <p:cNvPr id="850" name="Google Shape;850;p116"/>
            <p:cNvPicPr preferRelativeResize="0"/>
            <p:nvPr/>
          </p:nvPicPr>
          <p:blipFill rotWithShape="1">
            <a:blip r:embed="rId8">
              <a:alphaModFix/>
            </a:blip>
            <a:srcRect b="48074" l="13169" r="43554" t="4248"/>
            <a:stretch/>
          </p:blipFill>
          <p:spPr>
            <a:xfrm>
              <a:off x="0" y="2254775"/>
              <a:ext cx="2743201" cy="1712518"/>
            </a:xfrm>
            <a:prstGeom prst="rect">
              <a:avLst/>
            </a:prstGeom>
            <a:noFill/>
            <a:ln>
              <a:noFill/>
            </a:ln>
          </p:spPr>
        </p:pic>
        <p:pic>
          <p:nvPicPr>
            <p:cNvPr id="851" name="Google Shape;851;p116"/>
            <p:cNvPicPr preferRelativeResize="0"/>
            <p:nvPr/>
          </p:nvPicPr>
          <p:blipFill rotWithShape="1">
            <a:blip r:embed="rId9">
              <a:alphaModFix/>
            </a:blip>
            <a:srcRect b="47723" l="0" r="48422" t="0"/>
            <a:stretch/>
          </p:blipFill>
          <p:spPr>
            <a:xfrm>
              <a:off x="2944387" y="4254920"/>
              <a:ext cx="2743200" cy="1842052"/>
            </a:xfrm>
            <a:prstGeom prst="rect">
              <a:avLst/>
            </a:prstGeom>
            <a:noFill/>
            <a:ln>
              <a:noFill/>
            </a:ln>
          </p:spPr>
        </p:pic>
        <p:pic>
          <p:nvPicPr>
            <p:cNvPr id="852" name="Google Shape;852;p116"/>
            <p:cNvPicPr preferRelativeResize="0"/>
            <p:nvPr/>
          </p:nvPicPr>
          <p:blipFill rotWithShape="1">
            <a:blip r:embed="rId10">
              <a:alphaModFix/>
            </a:blip>
            <a:srcRect b="48139" l="11885" r="44226" t="7596"/>
            <a:stretch/>
          </p:blipFill>
          <p:spPr>
            <a:xfrm>
              <a:off x="0" y="4256974"/>
              <a:ext cx="2743200" cy="1837944"/>
            </a:xfrm>
            <a:prstGeom prst="rect">
              <a:avLst/>
            </a:prstGeom>
            <a:noFill/>
            <a:ln>
              <a:noFill/>
            </a:ln>
          </p:spPr>
        </p:pic>
        <p:pic>
          <p:nvPicPr>
            <p:cNvPr id="853" name="Google Shape;853;p116"/>
            <p:cNvPicPr preferRelativeResize="0"/>
            <p:nvPr/>
          </p:nvPicPr>
          <p:blipFill rotWithShape="1">
            <a:blip r:embed="rId11">
              <a:alphaModFix/>
            </a:blip>
            <a:srcRect b="47862" l="0" r="49802" t="0"/>
            <a:stretch/>
          </p:blipFill>
          <p:spPr>
            <a:xfrm>
              <a:off x="5888775" y="4257004"/>
              <a:ext cx="3255225" cy="2353172"/>
            </a:xfrm>
            <a:prstGeom prst="rect">
              <a:avLst/>
            </a:prstGeom>
            <a:noFill/>
            <a:ln>
              <a:noFill/>
            </a:ln>
          </p:spPr>
        </p:pic>
        <p:sp>
          <p:nvSpPr>
            <p:cNvPr id="854" name="Google Shape;854;p116"/>
            <p:cNvSpPr txBox="1"/>
            <p:nvPr/>
          </p:nvSpPr>
          <p:spPr>
            <a:xfrm>
              <a:off x="-10100" y="6174225"/>
              <a:ext cx="5795400" cy="68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2100">
                  <a:solidFill>
                    <a:schemeClr val="accent3"/>
                  </a:solidFill>
                  <a:latin typeface="Oswald"/>
                  <a:ea typeface="Oswald"/>
                  <a:cs typeface="Oswald"/>
                  <a:sym typeface="Oswald"/>
                </a:rPr>
                <a:t>Build up your shades in </a:t>
              </a:r>
              <a:r>
                <a:rPr lang="en-US" sz="2100">
                  <a:solidFill>
                    <a:srgbClr val="00FF00"/>
                  </a:solidFill>
                  <a:latin typeface="Oswald"/>
                  <a:ea typeface="Oswald"/>
                  <a:cs typeface="Oswald"/>
                  <a:sym typeface="Oswald"/>
                </a:rPr>
                <a:t>many layers</a:t>
              </a:r>
              <a:r>
                <a:rPr lang="en-US" sz="2100">
                  <a:solidFill>
                    <a:schemeClr val="accent3"/>
                  </a:solidFill>
                  <a:latin typeface="Oswald"/>
                  <a:ea typeface="Oswald"/>
                  <a:cs typeface="Oswald"/>
                  <a:sym typeface="Oswald"/>
                </a:rPr>
                <a:t>. Don’t use </a:t>
              </a:r>
              <a:r>
                <a:rPr lang="en-US" sz="2100">
                  <a:solidFill>
                    <a:srgbClr val="FF9900"/>
                  </a:solidFill>
                  <a:latin typeface="Oswald"/>
                  <a:ea typeface="Oswald"/>
                  <a:cs typeface="Oswald"/>
                  <a:sym typeface="Oswald"/>
                </a:rPr>
                <a:t>dark paint</a:t>
              </a:r>
              <a:r>
                <a:rPr lang="en-US" sz="2100">
                  <a:solidFill>
                    <a:schemeClr val="accent3"/>
                  </a:solidFill>
                  <a:latin typeface="Oswald"/>
                  <a:ea typeface="Oswald"/>
                  <a:cs typeface="Oswald"/>
                  <a:sym typeface="Oswald"/>
                </a:rPr>
                <a:t>.</a:t>
              </a:r>
              <a:endParaRPr sz="2100">
                <a:solidFill>
                  <a:schemeClr val="accent3"/>
                </a:solidFill>
                <a:latin typeface="Oswald"/>
                <a:ea typeface="Oswald"/>
                <a:cs typeface="Oswald"/>
                <a:sym typeface="Oswald"/>
              </a:endParaRPr>
            </a:p>
          </p:txBody>
        </p:sp>
      </p:gr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62" name="Shape 862"/>
        <p:cNvGrpSpPr/>
        <p:nvPr/>
      </p:nvGrpSpPr>
      <p:grpSpPr>
        <a:xfrm>
          <a:off x="0" y="0"/>
          <a:ext cx="0" cy="0"/>
          <a:chOff x="0" y="0"/>
          <a:chExt cx="0" cy="0"/>
        </a:xfrm>
      </p:grpSpPr>
      <p:pic>
        <p:nvPicPr>
          <p:cNvPr id="863" name="Google Shape;863;p118"/>
          <p:cNvPicPr preferRelativeResize="0"/>
          <p:nvPr/>
        </p:nvPicPr>
        <p:blipFill>
          <a:blip r:embed="rId3">
            <a:alphaModFix/>
          </a:blip>
          <a:stretch>
            <a:fillRect/>
          </a:stretch>
        </p:blipFill>
        <p:spPr>
          <a:xfrm>
            <a:off x="2057400" y="152400"/>
            <a:ext cx="4999178" cy="6553199"/>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119"/>
          <p:cNvSpPr txBox="1"/>
          <p:nvPr/>
        </p:nvSpPr>
        <p:spPr>
          <a:xfrm>
            <a:off x="0" y="0"/>
            <a:ext cx="3086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100">
                <a:solidFill>
                  <a:srgbClr val="FFFFFF"/>
                </a:solidFill>
                <a:latin typeface="Oswald"/>
                <a:ea typeface="Oswald"/>
                <a:cs typeface="Oswald"/>
                <a:sym typeface="Oswald"/>
              </a:rPr>
              <a:t>What should I be doing today?</a:t>
            </a:r>
            <a:endParaRPr sz="1500">
              <a:solidFill>
                <a:srgbClr val="FFFFFF"/>
              </a:solidFill>
              <a:latin typeface="Oswald"/>
              <a:ea typeface="Oswald"/>
              <a:cs typeface="Oswald"/>
              <a:sym typeface="Oswald"/>
            </a:endParaRPr>
          </a:p>
          <a:p>
            <a:pPr indent="0" lvl="0" marL="0" rtl="0" algn="l">
              <a:spcBef>
                <a:spcPts val="0"/>
              </a:spcBef>
              <a:spcAft>
                <a:spcPts val="0"/>
              </a:spcAft>
              <a:buNone/>
            </a:pPr>
            <a:r>
              <a:t/>
            </a:r>
            <a:endParaRPr sz="19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lang="en-US" sz="1900">
                <a:solidFill>
                  <a:srgbClr val="CACACA"/>
                </a:solidFill>
                <a:latin typeface="Average"/>
                <a:ea typeface="Average"/>
                <a:cs typeface="Average"/>
                <a:sym typeface="Average"/>
              </a:rPr>
              <a:t>Finish your </a:t>
            </a:r>
            <a:r>
              <a:rPr b="1" lang="en-US" sz="1900">
                <a:solidFill>
                  <a:srgbClr val="FFFFFF"/>
                </a:solidFill>
                <a:latin typeface="Average"/>
                <a:ea typeface="Average"/>
                <a:cs typeface="Average"/>
                <a:sym typeface="Average"/>
              </a:rPr>
              <a:t>Colour wheel</a:t>
            </a:r>
            <a:r>
              <a:rPr lang="en-US" sz="1900">
                <a:solidFill>
                  <a:srgbClr val="CACACA"/>
                </a:solidFill>
                <a:latin typeface="Average"/>
                <a:ea typeface="Average"/>
                <a:cs typeface="Average"/>
                <a:sym typeface="Average"/>
              </a:rPr>
              <a:t> quickly. If you have already started the greys, you can move on.</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US" sz="1900">
                <a:solidFill>
                  <a:srgbClr val="CACACA"/>
                </a:solidFill>
                <a:latin typeface="Average"/>
                <a:ea typeface="Average"/>
                <a:cs typeface="Average"/>
                <a:sym typeface="Average"/>
              </a:rPr>
              <a:t>Finish your </a:t>
            </a:r>
            <a:r>
              <a:rPr b="1" lang="en-US" sz="1900">
                <a:solidFill>
                  <a:srgbClr val="FFFFFF"/>
                </a:solidFill>
                <a:latin typeface="Average"/>
                <a:ea typeface="Average"/>
                <a:cs typeface="Average"/>
                <a:sym typeface="Average"/>
              </a:rPr>
              <a:t>Watercolour Techniques</a:t>
            </a:r>
            <a:r>
              <a:rPr lang="en-US" sz="1900">
                <a:solidFill>
                  <a:srgbClr val="CACACA"/>
                </a:solidFill>
                <a:latin typeface="Average"/>
                <a:ea typeface="Average"/>
                <a:cs typeface="Average"/>
                <a:sym typeface="Average"/>
              </a:rPr>
              <a:t> worksheet</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FFFFFF"/>
                </a:solidFill>
                <a:latin typeface="Average"/>
                <a:ea typeface="Average"/>
                <a:cs typeface="Average"/>
                <a:sym typeface="Average"/>
              </a:rPr>
              <a:t>Optional:</a:t>
            </a:r>
            <a:r>
              <a:rPr lang="en-US" sz="1900">
                <a:solidFill>
                  <a:srgbClr val="CACACA"/>
                </a:solidFill>
                <a:latin typeface="Average"/>
                <a:ea typeface="Average"/>
                <a:cs typeface="Average"/>
                <a:sym typeface="Average"/>
              </a:rPr>
              <a:t> Move on to </a:t>
            </a:r>
            <a:r>
              <a:rPr b="1" lang="en-US" sz="1900">
                <a:solidFill>
                  <a:srgbClr val="FFFFFF"/>
                </a:solidFill>
                <a:latin typeface="Average"/>
                <a:ea typeface="Average"/>
                <a:cs typeface="Average"/>
                <a:sym typeface="Average"/>
              </a:rPr>
              <a:t>Colour and Emotion. 🎨😀😭😡</a:t>
            </a:r>
            <a:br>
              <a:rPr b="1" lang="en-US" sz="1900">
                <a:solidFill>
                  <a:srgbClr val="FFFFFF"/>
                </a:solidFill>
                <a:latin typeface="Average"/>
                <a:ea typeface="Average"/>
                <a:cs typeface="Average"/>
                <a:sym typeface="Average"/>
              </a:rPr>
            </a:br>
            <a:endParaRPr b="1" sz="1900">
              <a:solidFill>
                <a:srgbClr val="FFFFFF"/>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FFFFFF"/>
                </a:solidFill>
                <a:latin typeface="Average"/>
                <a:ea typeface="Average"/>
                <a:cs typeface="Average"/>
                <a:sym typeface="Average"/>
              </a:rPr>
              <a:t>Paint the apple and orange from watercolour basics. 🎨🍏🍊</a:t>
            </a:r>
            <a:endParaRPr sz="850">
              <a:solidFill>
                <a:srgbClr val="CACACA"/>
              </a:solidFill>
              <a:latin typeface="Average"/>
              <a:ea typeface="Average"/>
              <a:cs typeface="Average"/>
              <a:sym typeface="Average"/>
            </a:endParaRPr>
          </a:p>
        </p:txBody>
      </p:sp>
      <p:sp>
        <p:nvSpPr>
          <p:cNvPr descr="Translations" id="869" name="Google Shape;869;p119"/>
          <p:cNvSpPr txBox="1"/>
          <p:nvPr/>
        </p:nvSpPr>
        <p:spPr>
          <a:xfrm>
            <a:off x="3086100" y="0"/>
            <a:ext cx="60579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AAAAAA"/>
                </a:solidFill>
                <a:latin typeface="Average"/>
                <a:ea typeface="Average"/>
                <a:cs typeface="Average"/>
                <a:sym typeface="Average"/>
              </a:rPr>
              <a:t>የውሃ ቀለም ቴክኒኮችን ሉህ ያጠናቅቁ ፣ ከዚያ ፖም እና ብርቱካንን ከውሃ ቀለም መሰረታዊ ይሳሉ።</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قم بإكمال ورقة عمل تقنيات الألوان المائية، ثم قم برسم التفاحة والبرتقال من أساسيات الألوان المائية.</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Acaba la teva fitxa de Tècniques d'Aquarel·la i després pinta la poma i la taronja a partir dels conceptes bàsics de l'aquarel·la.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完成你的水彩技巧工作表，然后根据水彩基础知识画出苹果和橙子。</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US" sz="1300">
                <a:solidFill>
                  <a:srgbClr val="AAAAAA"/>
                </a:solidFill>
                <a:latin typeface="Average"/>
                <a:ea typeface="Average"/>
                <a:cs typeface="Average"/>
                <a:sym typeface="Average"/>
              </a:rPr>
              <a:t>کاربرگ تکنیک‌های آبرنگ خود را تمام کنید، سپس سیب و پرتقال را از روی اصول اولیه آبرنگ رنگ کنید.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अपनी जलरंग तकनीक वर्कशीट समाप्त करें, फिर जलरंग की मूल बातों से सेब और नारंगी रंग बनाएं।</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水彩画のテクニックのワークシートを終えたら、水彩画の基礎からリンゴとオレンジを描きます。</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수채화 기법 워크시트를 완성한 다음, 수채화 기본을 활용해 사과와 오렌지를 칠해보세요.</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Pelê karê xwe yê Teknîkên Rengkirina Avê temam bike, paşê sêv û porteqal ji bingehên rengkirina avî boyax bike.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Termine sua planilha de Técnicas de Aquarela e pinte a maçã e a laranja usando os princípios básicos da aquarela.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ਆਪਣੀ ਵਾਟਰਕਲਰ ਤਕਨੀਕ ਵਰਕਸ਼ੀਟ ਨੂੰ ਪੂਰਾ ਕਰੋ, ਫਿਰ ਵਾਟਰਕਲਰ ਦੀਆਂ ਮੂਲ ਗੱਲਾਂ ਤੋਂ ਸੇਬ ਅਤੇ ਸੰਤਰੀ ਨੂੰ ਪੇਂਟ ਕਰੋ।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Завершите работу с рабочим листом по технике акварели, затем нарисуйте яблоко и апельсин, используя основы акварели.</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Dhammee xaashidaada Farsamooyinka Watercolor, ka dibna ku rinji tufaaxa iyo liimiga aasaaska midabka biyaha.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Termina tu hoja de trabajo de Técnicas de acuarela, luego pinta la manzana y la naranja con los conceptos básicos de acuarela.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Maliza laha kazi yako ya Mbinu za Watercolor, kisha upake rangi ya tufaha na chungwa kutoka kwa misingi ya rangi ya maji.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Tapusin ang iyong worksheet ng Watercolor Techniques, pagkatapos ay ipinta ang mansanas at orange mula sa mga pangunahing kaalaman sa watercolor.</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Suluboya Teknikleri çalışma sayfanızı tamamlayın, ardından suluboya temellerinden elma ve portakalı boyayın.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Завершіть свій робочий аркуш з технік акварелі, потім намалюйте яблуко та апельсин за допомогою основ акварелі.</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US" sz="1300">
                <a:solidFill>
                  <a:srgbClr val="AAAAAA"/>
                </a:solidFill>
                <a:latin typeface="Average"/>
                <a:ea typeface="Average"/>
                <a:cs typeface="Average"/>
                <a:sym typeface="Average"/>
              </a:rPr>
              <a:t>Hoàn thành bài tập Kỹ thuật vẽ màu nước, sau đó tô màu quả táo và quả cam theo các bước cơ bản của màu nước.</a:t>
            </a:r>
            <a:endParaRPr sz="10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descr="Title" id="874" name="Google Shape;874;p120"/>
          <p:cNvSpPr txBox="1"/>
          <p:nvPr/>
        </p:nvSpPr>
        <p:spPr>
          <a:xfrm>
            <a:off x="0" y="0"/>
            <a:ext cx="9144000" cy="274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3600">
                <a:solidFill>
                  <a:srgbClr val="FFFFFF"/>
                </a:solidFill>
                <a:latin typeface="Oswald"/>
                <a:ea typeface="Oswald"/>
                <a:cs typeface="Oswald"/>
                <a:sym typeface="Oswald"/>
              </a:rPr>
              <a:t>Mixing secondary colours and black</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18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rPr b="1" lang="en-US" sz="2400">
                <a:solidFill>
                  <a:srgbClr val="00FF00"/>
                </a:solidFill>
                <a:latin typeface="Open Sans"/>
                <a:ea typeface="Open Sans"/>
                <a:cs typeface="Open Sans"/>
                <a:sym typeface="Open Sans"/>
              </a:rPr>
              <a:t>Green 		</a:t>
            </a:r>
            <a:r>
              <a:rPr b="1" lang="en-US" sz="2400">
                <a:solidFill>
                  <a:srgbClr val="CACACA"/>
                </a:solidFill>
                <a:latin typeface="Open Sans"/>
                <a:ea typeface="Open Sans"/>
                <a:cs typeface="Open Sans"/>
                <a:sym typeface="Open Sans"/>
              </a:rPr>
              <a:t>=</a:t>
            </a:r>
            <a:r>
              <a:rPr lang="en-US" sz="2400">
                <a:solidFill>
                  <a:srgbClr val="00FF00"/>
                </a:solidFill>
                <a:latin typeface="Open Sans"/>
                <a:ea typeface="Open Sans"/>
                <a:cs typeface="Open Sans"/>
                <a:sym typeface="Open Sans"/>
              </a:rPr>
              <a:t> </a:t>
            </a:r>
            <a:r>
              <a:rPr lang="en-US" sz="2400">
                <a:solidFill>
                  <a:srgbClr val="FFFF00"/>
                </a:solidFill>
                <a:latin typeface="Open Sans"/>
                <a:ea typeface="Open Sans"/>
                <a:cs typeface="Open Sans"/>
                <a:sym typeface="Open Sans"/>
              </a:rPr>
              <a:t>Yellow </a:t>
            </a:r>
            <a:r>
              <a:rPr lang="en-US" sz="2400">
                <a:solidFill>
                  <a:srgbClr val="CACACA"/>
                </a:solidFill>
                <a:latin typeface="Open Sans"/>
                <a:ea typeface="Open Sans"/>
                <a:cs typeface="Open Sans"/>
                <a:sym typeface="Open Sans"/>
              </a:rPr>
              <a:t>+ </a:t>
            </a:r>
            <a:r>
              <a:rPr lang="en-US" sz="2400">
                <a:solidFill>
                  <a:srgbClr val="00FFFF"/>
                </a:solidFill>
                <a:latin typeface="Open Sans"/>
                <a:ea typeface="Open Sans"/>
                <a:cs typeface="Open Sans"/>
                <a:sym typeface="Open Sans"/>
              </a:rPr>
              <a:t>cyan</a:t>
            </a:r>
            <a:endParaRPr sz="2400">
              <a:solidFill>
                <a:srgbClr val="00FFFF"/>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2400">
                <a:solidFill>
                  <a:srgbClr val="7D00FF"/>
                </a:solidFill>
                <a:latin typeface="Open Sans"/>
                <a:ea typeface="Open Sans"/>
                <a:cs typeface="Open Sans"/>
                <a:sym typeface="Open Sans"/>
              </a:rPr>
              <a:t>Blue-violet 	</a:t>
            </a:r>
            <a:r>
              <a:rPr b="1" lang="en-US" sz="2400">
                <a:solidFill>
                  <a:srgbClr val="CACACA"/>
                </a:solidFill>
                <a:latin typeface="Open Sans"/>
                <a:ea typeface="Open Sans"/>
                <a:cs typeface="Open Sans"/>
                <a:sym typeface="Open Sans"/>
              </a:rPr>
              <a:t>=</a:t>
            </a:r>
            <a:r>
              <a:rPr lang="en-US" sz="2400">
                <a:solidFill>
                  <a:srgbClr val="7D00FF"/>
                </a:solidFill>
                <a:latin typeface="Open Sans"/>
                <a:ea typeface="Open Sans"/>
                <a:cs typeface="Open Sans"/>
                <a:sym typeface="Open Sans"/>
              </a:rPr>
              <a:t> </a:t>
            </a:r>
            <a:r>
              <a:rPr lang="en-US" sz="2400">
                <a:solidFill>
                  <a:srgbClr val="00FFFF"/>
                </a:solidFill>
                <a:latin typeface="Open Sans"/>
                <a:ea typeface="Open Sans"/>
                <a:cs typeface="Open Sans"/>
                <a:sym typeface="Open Sans"/>
              </a:rPr>
              <a:t>Cyan </a:t>
            </a:r>
            <a:r>
              <a:rPr lang="en-US" sz="2400">
                <a:solidFill>
                  <a:srgbClr val="CACACA"/>
                </a:solidFill>
                <a:latin typeface="Open Sans"/>
                <a:ea typeface="Open Sans"/>
                <a:cs typeface="Open Sans"/>
                <a:sym typeface="Open Sans"/>
              </a:rPr>
              <a:t>+ </a:t>
            </a:r>
            <a:r>
              <a:rPr lang="en-US" sz="2400">
                <a:solidFill>
                  <a:srgbClr val="FF00FF"/>
                </a:solidFill>
                <a:latin typeface="Open Sans"/>
                <a:ea typeface="Open Sans"/>
                <a:cs typeface="Open Sans"/>
                <a:sym typeface="Open Sans"/>
              </a:rPr>
              <a:t>magenta</a:t>
            </a:r>
            <a:endParaRPr sz="2400">
              <a:solidFill>
                <a:srgbClr val="FF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2400">
                <a:solidFill>
                  <a:srgbClr val="FF4400"/>
                </a:solidFill>
                <a:latin typeface="Open Sans"/>
                <a:ea typeface="Open Sans"/>
                <a:cs typeface="Open Sans"/>
                <a:sym typeface="Open Sans"/>
              </a:rPr>
              <a:t>Red-orange	</a:t>
            </a:r>
            <a:r>
              <a:rPr b="1" lang="en-US" sz="2400">
                <a:solidFill>
                  <a:srgbClr val="CACACA"/>
                </a:solidFill>
                <a:latin typeface="Open Sans"/>
                <a:ea typeface="Open Sans"/>
                <a:cs typeface="Open Sans"/>
                <a:sym typeface="Open Sans"/>
              </a:rPr>
              <a:t>=</a:t>
            </a:r>
            <a:r>
              <a:rPr lang="en-US" sz="2400">
                <a:solidFill>
                  <a:srgbClr val="FF4400"/>
                </a:solidFill>
                <a:latin typeface="Open Sans"/>
                <a:ea typeface="Open Sans"/>
                <a:cs typeface="Open Sans"/>
                <a:sym typeface="Open Sans"/>
              </a:rPr>
              <a:t> </a:t>
            </a:r>
            <a:r>
              <a:rPr lang="en-US" sz="2400">
                <a:solidFill>
                  <a:srgbClr val="FF00FF"/>
                </a:solidFill>
                <a:latin typeface="Open Sans"/>
                <a:ea typeface="Open Sans"/>
                <a:cs typeface="Open Sans"/>
                <a:sym typeface="Open Sans"/>
              </a:rPr>
              <a:t>Magenta </a:t>
            </a:r>
            <a:r>
              <a:rPr lang="en-US" sz="2400">
                <a:solidFill>
                  <a:srgbClr val="CACACA"/>
                </a:solidFill>
                <a:latin typeface="Open Sans"/>
                <a:ea typeface="Open Sans"/>
                <a:cs typeface="Open Sans"/>
                <a:sym typeface="Open Sans"/>
              </a:rPr>
              <a:t>+ </a:t>
            </a:r>
            <a:r>
              <a:rPr lang="en-US" sz="2400">
                <a:solidFill>
                  <a:srgbClr val="FFFF00"/>
                </a:solidFill>
                <a:latin typeface="Open Sans"/>
                <a:ea typeface="Open Sans"/>
                <a:cs typeface="Open Sans"/>
                <a:sym typeface="Open Sans"/>
              </a:rPr>
              <a:t>yellow</a:t>
            </a:r>
            <a:r>
              <a:rPr lang="en-US" sz="2400">
                <a:solidFill>
                  <a:srgbClr val="CACACA"/>
                </a:solidFill>
                <a:latin typeface="Open Sans"/>
                <a:ea typeface="Open Sans"/>
                <a:cs typeface="Open Sans"/>
                <a:sym typeface="Open Sans"/>
              </a:rPr>
              <a:t> </a:t>
            </a:r>
            <a:endParaRPr sz="2400">
              <a:solidFill>
                <a:srgbClr val="FF4400"/>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2400">
                <a:latin typeface="Open Sans"/>
                <a:ea typeface="Open Sans"/>
                <a:cs typeface="Open Sans"/>
                <a:sym typeface="Open Sans"/>
              </a:rPr>
              <a:t>Black 			</a:t>
            </a:r>
            <a:r>
              <a:rPr b="1" lang="en-US" sz="2400">
                <a:solidFill>
                  <a:srgbClr val="CACACA"/>
                </a:solidFill>
                <a:latin typeface="Open Sans"/>
                <a:ea typeface="Open Sans"/>
                <a:cs typeface="Open Sans"/>
                <a:sym typeface="Open Sans"/>
              </a:rPr>
              <a:t>=</a:t>
            </a:r>
            <a:r>
              <a:rPr lang="en-US" sz="2400">
                <a:latin typeface="Open Sans"/>
                <a:ea typeface="Open Sans"/>
                <a:cs typeface="Open Sans"/>
                <a:sym typeface="Open Sans"/>
              </a:rPr>
              <a:t> </a:t>
            </a:r>
            <a:r>
              <a:rPr lang="en-US" sz="2400">
                <a:solidFill>
                  <a:srgbClr val="FF00FF"/>
                </a:solidFill>
                <a:latin typeface="Open Sans"/>
                <a:ea typeface="Open Sans"/>
                <a:cs typeface="Open Sans"/>
                <a:sym typeface="Open Sans"/>
              </a:rPr>
              <a:t>Magenta </a:t>
            </a:r>
            <a:r>
              <a:rPr lang="en-US" sz="2400">
                <a:solidFill>
                  <a:srgbClr val="CACACA"/>
                </a:solidFill>
                <a:latin typeface="Open Sans"/>
                <a:ea typeface="Open Sans"/>
                <a:cs typeface="Open Sans"/>
                <a:sym typeface="Open Sans"/>
              </a:rPr>
              <a:t>+ </a:t>
            </a:r>
            <a:r>
              <a:rPr lang="en-US" sz="2400">
                <a:solidFill>
                  <a:srgbClr val="FFFF00"/>
                </a:solidFill>
                <a:latin typeface="Open Sans"/>
                <a:ea typeface="Open Sans"/>
                <a:cs typeface="Open Sans"/>
                <a:sym typeface="Open Sans"/>
              </a:rPr>
              <a:t>yellow </a:t>
            </a:r>
            <a:r>
              <a:rPr lang="en-US" sz="2400">
                <a:solidFill>
                  <a:srgbClr val="CACACA"/>
                </a:solidFill>
                <a:latin typeface="Open Sans"/>
                <a:ea typeface="Open Sans"/>
                <a:cs typeface="Open Sans"/>
                <a:sym typeface="Open Sans"/>
              </a:rPr>
              <a:t>+ </a:t>
            </a:r>
            <a:r>
              <a:rPr lang="en-US" sz="2400">
                <a:solidFill>
                  <a:srgbClr val="00FFFF"/>
                </a:solidFill>
                <a:latin typeface="Open Sans"/>
                <a:ea typeface="Open Sans"/>
                <a:cs typeface="Open Sans"/>
                <a:sym typeface="Open Sans"/>
              </a:rPr>
              <a:t>cyan</a:t>
            </a:r>
            <a:endParaRPr sz="1000">
              <a:solidFill>
                <a:srgbClr val="AAAAAA"/>
              </a:solidFill>
              <a:latin typeface="Average"/>
              <a:ea typeface="Average"/>
              <a:cs typeface="Average"/>
              <a:sym typeface="Average"/>
            </a:endParaRPr>
          </a:p>
        </p:txBody>
      </p:sp>
      <p:pic>
        <p:nvPicPr>
          <p:cNvPr id="875" name="Google Shape;875;p120"/>
          <p:cNvPicPr preferRelativeResize="0"/>
          <p:nvPr/>
        </p:nvPicPr>
        <p:blipFill>
          <a:blip r:embed="rId3">
            <a:alphaModFix/>
          </a:blip>
          <a:stretch>
            <a:fillRect/>
          </a:stretch>
        </p:blipFill>
        <p:spPr>
          <a:xfrm>
            <a:off x="6473925" y="74700"/>
            <a:ext cx="2593800" cy="2593800"/>
          </a:xfrm>
          <a:prstGeom prst="rect">
            <a:avLst/>
          </a:prstGeom>
          <a:noFill/>
          <a:ln>
            <a:noFill/>
          </a:ln>
        </p:spPr>
      </p:pic>
      <p:sp>
        <p:nvSpPr>
          <p:cNvPr descr="Translations" id="876" name="Google Shape;876;p120"/>
          <p:cNvSpPr txBox="1"/>
          <p:nvPr/>
        </p:nvSpPr>
        <p:spPr>
          <a:xfrm>
            <a:off x="0" y="2746200"/>
            <a:ext cx="9144000" cy="41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100">
                <a:solidFill>
                  <a:srgbClr val="AAAAAA"/>
                </a:solidFill>
                <a:latin typeface="Average"/>
                <a:ea typeface="Average"/>
                <a:cs typeface="Average"/>
                <a:sym typeface="Average"/>
              </a:rPr>
              <a:t>ቀለሞች መቀላቀል፡ አረንጓዴ = ቢጫ + ሲያን፣ ሰማያዊ-ቫዮሌት = ሲያን + ማጌንታ፣ ቀይ-ብርቱካንማ = ማጌንታ + ቢጫ፣ ጥቁር = ቢጫ + ሲያን + ማጌንታ</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US" sz="1100">
                <a:solidFill>
                  <a:srgbClr val="AAAAAA"/>
                </a:solidFill>
                <a:latin typeface="Average"/>
                <a:ea typeface="Average"/>
                <a:cs typeface="Average"/>
                <a:sym typeface="Average"/>
              </a:rPr>
              <a:t>مزج الألوان: الأخضر = أصفر + سماوي، الأزرق البنفسجي = سماوي + أرجواني، الأحمر البرتقالي = أرجواني + أصفر، الأسود = أصفر + سماوي + أرجواني</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Barreja de colors: Verd = Groc + cian, Blau-violeta = Cian + magenta, Vermell-taronja = Magenta + groc, Negre = Groc + cian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混合颜色：绿色 = 黄色 + 青色，蓝紫色 = 青色 + 洋红色，红橙色 = 洋红色 + 黄色，黑色 = 黄色 + 青色 + 洋红色</a:t>
            </a:r>
            <a:endParaRPr sz="1100">
              <a:solidFill>
                <a:srgbClr val="AAAAAA"/>
              </a:solidFill>
              <a:latin typeface="Average"/>
              <a:ea typeface="Average"/>
              <a:cs typeface="Average"/>
              <a:sym typeface="Average"/>
            </a:endParaRPr>
          </a:p>
          <a:p>
            <a:pPr indent="0" lvl="0" marL="0" rtl="1" algn="r">
              <a:spcBef>
                <a:spcPts val="0"/>
              </a:spcBef>
              <a:spcAft>
                <a:spcPts val="0"/>
              </a:spcAft>
              <a:buNone/>
            </a:pPr>
            <a:r>
              <a:rPr lang="en-US" sz="1100">
                <a:solidFill>
                  <a:srgbClr val="AAAAAA"/>
                </a:solidFill>
                <a:latin typeface="Average"/>
                <a:ea typeface="Average"/>
                <a:cs typeface="Average"/>
                <a:sym typeface="Average"/>
              </a:rPr>
              <a:t>ترکیب رنگ‌ها: سبز = زرد + فیروزه‌ای، آبی-بنفش = فیروزه‌ای + سرخابی، قرمز-نارنجی = سرخابی + زرد، مشکی = زرد + فیروزه‌ای + سرخابی</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रंगों का मिश्रण: हरा = पीला + सियान, नीला-बैंगनी = सियान + मैजेंटा, लाल-नारंगी = मैजेंटा + पीला, काला = पीला + सियान + मैजेंटा</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色の混合：緑 = 黄色 + シアン、青紫 = シアン + マゼンタ、赤オレンジ = マゼンタ + 黄色、黒 = 黄色 + シアン + マゼンタ</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색상 혼합: 녹색 = 노랑 + 청록색, 청자색 = 청록색 + 자홍색, 빨강-주황색 = 자홍색 + 노랑색, 검정 = 노랑 + 청록색 + 자홍색</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Têkelkirina rengan: Kesk = Zer + şîn, Şîn-binefşî = şîn + magenta, Sor-porteqalî = magenta + zer, Reş = Zer + şîn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Mistura de cores: Verde = Amarelo + ciano, Azul-violeta = Ciano + magenta, Vermelho-laranja = Magenta + amarelo, Preto = Amarelo + ciano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ਰੰਗਾਂ ਦਾ ਮਿਸ਼ਰਣ: ਹਰਾ = ਪੀਲਾ + ਨੀਲਾ, ਨੀਲਾ-ਜਾਮਨੀ = ਨੀਲਾ + ਮੈਜੈਂਟਾ, ਲਾਲ-ਸੰਤਰੀ = ਮੈਜੈਂਟਾ + ਪੀਲਾ, ਕਾਲਾ = ਪੀਲਾ + ਨੀਲਾ + ਮੈਜੈਂਟਾ</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Смешивание цветов: Зеленый = Желтый + Голубой, Сине-фиолетовый = Голубой + Маджента, Красно-оранжевый = Маджента + Желтый, Черный = Желтый + Голубой + Маджента</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Midabada isku dhafka ah: Cagaar = Jaalle + cyan, buluug-violet = Cyan + magenta, Casaan-orange = Magenta + huruud ah, Madow = Jaalle + cyan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Mezcla de colores: Verde = Amarillo + cian, Azul-violeta = Cian + magenta, Rojo-naranja = Magenta + amarillo, Negro = Amarillo + cian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Rangi zinazochanganya: Kijani = Njano + cyan, Bluu-violet = Cyan + magenta, Nyekundu-machungwa = Magenta + manjano, Nyeusi = Njano + cyan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Paghahalo ng mga kulay: Berde = Yellow + cyan, Blue-violet = Cyan + magenta, Red-orange = Magenta + yellow, Black = Yellow + cyan + magenta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Renklerin karıştırılması: Yeşil = Sarı + camgöbeği, Mavi-mor = Camgöbeği + macenta, Kırmızı-turuncu = Macenta + sarı, Siyah = Sarı + camgöbeği + macenta</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Змішування кольорів: зелений = жовтий + блакитний, синьо-фіолетовий = блакитний + пурпуровий, червоно-помаранчевий = пурпуровий + жовтий, чорний = жовтий + блакитний + пурпуровий</a:t>
            </a:r>
            <a:endParaRPr sz="1100">
              <a:solidFill>
                <a:srgbClr val="AAAAAA"/>
              </a:solidFill>
              <a:latin typeface="Average"/>
              <a:ea typeface="Average"/>
              <a:cs typeface="Average"/>
              <a:sym typeface="Average"/>
            </a:endParaRPr>
          </a:p>
          <a:p>
            <a:pPr indent="0" lvl="0" marL="0" rtl="0" algn="l">
              <a:spcBef>
                <a:spcPts val="0"/>
              </a:spcBef>
              <a:spcAft>
                <a:spcPts val="0"/>
              </a:spcAft>
              <a:buNone/>
            </a:pPr>
            <a:r>
              <a:rPr lang="en-US" sz="1100">
                <a:solidFill>
                  <a:srgbClr val="AAAAAA"/>
                </a:solidFill>
                <a:latin typeface="Average"/>
                <a:ea typeface="Average"/>
                <a:cs typeface="Average"/>
                <a:sym typeface="Average"/>
              </a:rPr>
              <a:t>Pha trộn màu sắc: Xanh lá cây = Vàng + lục lam, Xanh lam tím = Lục lam + đỏ tươi, Đỏ cam = Đỏ tươi + vàng, Đen = Vàng + lục lam + đỏ tươi</a:t>
            </a:r>
            <a:endParaRPr sz="650">
              <a:solidFill>
                <a:srgbClr val="CACACA"/>
              </a:solidFill>
              <a:latin typeface="Average"/>
              <a:ea typeface="Average"/>
              <a:cs typeface="Average"/>
              <a:sym typeface="Average"/>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0" name="Shape 880"/>
        <p:cNvGrpSpPr/>
        <p:nvPr/>
      </p:nvGrpSpPr>
      <p:grpSpPr>
        <a:xfrm>
          <a:off x="0" y="0"/>
          <a:ext cx="0" cy="0"/>
          <a:chOff x="0" y="0"/>
          <a:chExt cx="0" cy="0"/>
        </a:xfrm>
      </p:grpSpPr>
      <p:pic>
        <p:nvPicPr>
          <p:cNvPr id="881" name="Google Shape;881;p121"/>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882" name="Google Shape;882;p121"/>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US"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US"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descr="Translations" id="887" name="Google Shape;887;p122"/>
          <p:cNvSpPr txBox="1"/>
          <p:nvPr/>
        </p:nvSpPr>
        <p:spPr>
          <a:xfrm>
            <a:off x="4173900" y="0"/>
            <a:ext cx="4970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650">
                <a:solidFill>
                  <a:srgbClr val="AAAAAA"/>
                </a:solidFill>
                <a:latin typeface="Average"/>
                <a:ea typeface="Average"/>
                <a:cs typeface="Average"/>
                <a:sym typeface="Average"/>
              </a:rPr>
              <a:t>የስራዎን ፎቶ እንዲያነሳ አስተማሪዎን ይጠይቁ</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US" sz="1650">
                <a:solidFill>
                  <a:srgbClr val="AAAAAA"/>
                </a:solidFill>
                <a:latin typeface="Average"/>
                <a:ea typeface="Average"/>
                <a:cs typeface="Average"/>
                <a:sym typeface="Average"/>
              </a:rPr>
              <a:t>اطلب من معلمك أن يلتقط صورة لعملك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Demana al teu professor/a que faci una foto de la teva feina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让你的老师给你的作品拍照</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US" sz="1650">
                <a:solidFill>
                  <a:srgbClr val="AAAAAA"/>
                </a:solidFill>
                <a:latin typeface="Average"/>
                <a:ea typeface="Average"/>
                <a:cs typeface="Average"/>
                <a:sym typeface="Average"/>
              </a:rPr>
              <a:t>از معلمتان بخواهید از کارتان عکس بگیرد</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अपने शिक्षक से अपने काम की तस्वीर लेने के लिए कहें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先生にあなたの作品の写真を撮ってもらいましょう</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선생님께 당신의 작품 사진을 찍어달라고 부탁하세요</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Ji mamosteyê/a xwe bixwaze ku wêneyekî xebata te bigire</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Peça ao seu professor para tirar uma foto do seu trabalho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ਆਪਣੇ ਅਧਿਆਪਕ ਨੂੰ ਆਪਣੇ ਕੰਮ ਦੀ ਫੋਟੋ ਖਿੱਚਣ ਲਈ ਕਹੋ।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Попросите учителя сфотографировать вашу работу.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Weydii macalinkaaga inuu sawir ka qaado shaqadaada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Pídele a tu profesor que tome una foto de tu trabajo.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Mwambie mwalimu wako apige picha ya kazi yako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Hilingin sa iyong guro na kumuha ng larawan ng iyong gawa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Öğretmeninizden çalışmanızın fotoğrafını çekmesini isteyin</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Попросіть свого вчителя сфотографувати вашу роботу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US" sz="1650">
                <a:solidFill>
                  <a:srgbClr val="AAAAAA"/>
                </a:solidFill>
                <a:latin typeface="Average"/>
                <a:ea typeface="Average"/>
                <a:cs typeface="Average"/>
                <a:sym typeface="Average"/>
              </a:rPr>
              <a:t>Yêu cầu giáo viên chụp ảnh bài làm của bạn</a:t>
            </a:r>
            <a:endParaRPr sz="1650">
              <a:solidFill>
                <a:srgbClr val="AAAAAA"/>
              </a:solidFill>
              <a:latin typeface="Average"/>
              <a:ea typeface="Average"/>
              <a:cs typeface="Average"/>
              <a:sym typeface="Average"/>
            </a:endParaRPr>
          </a:p>
        </p:txBody>
      </p:sp>
      <p:grpSp>
        <p:nvGrpSpPr>
          <p:cNvPr id="888" name="Google Shape;888;p122"/>
          <p:cNvGrpSpPr/>
          <p:nvPr/>
        </p:nvGrpSpPr>
        <p:grpSpPr>
          <a:xfrm>
            <a:off x="-12" y="0"/>
            <a:ext cx="4173913" cy="6857999"/>
            <a:chOff x="-12" y="0"/>
            <a:chExt cx="4173913" cy="6857999"/>
          </a:xfrm>
        </p:grpSpPr>
        <p:pic>
          <p:nvPicPr>
            <p:cNvPr id="889" name="Google Shape;889;p122"/>
            <p:cNvPicPr preferRelativeResize="0"/>
            <p:nvPr/>
          </p:nvPicPr>
          <p:blipFill>
            <a:blip r:embed="rId3">
              <a:alphaModFix/>
            </a:blip>
            <a:stretch>
              <a:fillRect/>
            </a:stretch>
          </p:blipFill>
          <p:spPr>
            <a:xfrm>
              <a:off x="-12" y="1292999"/>
              <a:ext cx="4173769" cy="5565000"/>
            </a:xfrm>
            <a:prstGeom prst="rect">
              <a:avLst/>
            </a:prstGeom>
            <a:noFill/>
            <a:ln>
              <a:noFill/>
            </a:ln>
          </p:spPr>
        </p:pic>
        <p:sp>
          <p:nvSpPr>
            <p:cNvPr id="890" name="Google Shape;890;p122"/>
            <p:cNvSpPr txBox="1"/>
            <p:nvPr/>
          </p:nvSpPr>
          <p:spPr>
            <a:xfrm>
              <a:off x="0" y="0"/>
              <a:ext cx="4173900" cy="12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rgbClr val="FFFFFF"/>
                  </a:solidFill>
                  <a:latin typeface="Oswald"/>
                  <a:ea typeface="Oswald"/>
                  <a:cs typeface="Oswald"/>
                  <a:sym typeface="Oswald"/>
                </a:rPr>
                <a:t>Ask your teacher to take a photo of your work</a:t>
              </a:r>
              <a:endParaRPr sz="1200"/>
            </a:p>
          </p:txBody>
        </p:sp>
      </p:gr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descr="All text" id="895" name="Google Shape;895;p123"/>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00FF00"/>
                </a:solidFill>
                <a:latin typeface="Average"/>
                <a:ea typeface="Average"/>
                <a:cs typeface="Average"/>
                <a:sym typeface="Average"/>
              </a:rPr>
              <a:t>Dump your water</a:t>
            </a:r>
            <a:r>
              <a:rPr lang="en-US" sz="1900">
                <a:solidFill>
                  <a:srgbClr val="CACACA"/>
                </a:solidFill>
                <a:latin typeface="Average"/>
                <a:ea typeface="Average"/>
                <a:cs typeface="Average"/>
                <a:sym typeface="Average"/>
              </a:rPr>
              <a:t> in the sink closest to the door. </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00FF00"/>
                </a:solidFill>
                <a:latin typeface="Average"/>
                <a:ea typeface="Average"/>
                <a:cs typeface="Average"/>
                <a:sym typeface="Average"/>
              </a:rPr>
              <a:t>Stack your containers</a:t>
            </a:r>
            <a:r>
              <a:rPr lang="en-US" sz="1900">
                <a:solidFill>
                  <a:srgbClr val="CACACA"/>
                </a:solidFill>
                <a:latin typeface="Average"/>
                <a:ea typeface="Average"/>
                <a:cs typeface="Average"/>
                <a:sym typeface="Average"/>
              </a:rPr>
              <a:t> next to the sink.</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00FF00"/>
                </a:solidFill>
                <a:latin typeface="Average"/>
                <a:ea typeface="Average"/>
                <a:cs typeface="Average"/>
                <a:sym typeface="Average"/>
              </a:rPr>
              <a:t>Do not clean</a:t>
            </a:r>
            <a:r>
              <a:rPr lang="en-US" sz="1900">
                <a:solidFill>
                  <a:srgbClr val="CACACA"/>
                </a:solidFill>
                <a:latin typeface="Average"/>
                <a:ea typeface="Average"/>
                <a:cs typeface="Average"/>
                <a:sym typeface="Average"/>
              </a:rPr>
              <a:t> out your palette. </a:t>
            </a:r>
            <a:br>
              <a:rPr lang="en-US" sz="1900">
                <a:solidFill>
                  <a:srgbClr val="CACACA"/>
                </a:solidFill>
                <a:latin typeface="Average"/>
                <a:ea typeface="Average"/>
                <a:cs typeface="Average"/>
                <a:sym typeface="Average"/>
              </a:rPr>
            </a:br>
            <a:r>
              <a:rPr lang="en-US" sz="1900">
                <a:solidFill>
                  <a:srgbClr val="CACACA"/>
                </a:solidFill>
                <a:latin typeface="Average"/>
                <a:ea typeface="Average"/>
                <a:cs typeface="Average"/>
                <a:sym typeface="Average"/>
              </a:rPr>
              <a:t>You will add water and use it again tomorrow. </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US" sz="1900">
                <a:solidFill>
                  <a:srgbClr val="00FF00"/>
                </a:solidFill>
                <a:latin typeface="Average"/>
                <a:ea typeface="Average"/>
                <a:cs typeface="Average"/>
                <a:sym typeface="Average"/>
              </a:rPr>
              <a:t>Fold your booklet</a:t>
            </a:r>
            <a:r>
              <a:rPr lang="en-US" sz="1900">
                <a:solidFill>
                  <a:srgbClr val="CACACA"/>
                </a:solidFill>
                <a:latin typeface="Average"/>
                <a:ea typeface="Average"/>
                <a:cs typeface="Average"/>
                <a:sym typeface="Average"/>
              </a:rPr>
              <a:t> open and </a:t>
            </a:r>
            <a:r>
              <a:rPr b="1" lang="en-US" sz="1900">
                <a:solidFill>
                  <a:srgbClr val="FFFFFF"/>
                </a:solidFill>
                <a:latin typeface="Average"/>
                <a:ea typeface="Average"/>
                <a:cs typeface="Average"/>
                <a:sym typeface="Average"/>
              </a:rPr>
              <a:t>stack it</a:t>
            </a:r>
            <a:r>
              <a:rPr lang="en-US" sz="1900">
                <a:solidFill>
                  <a:srgbClr val="CACACA"/>
                </a:solidFill>
                <a:latin typeface="Average"/>
                <a:ea typeface="Average"/>
                <a:cs typeface="Average"/>
                <a:sym typeface="Average"/>
              </a:rPr>
              <a:t> on top of your palette to dry. </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US" sz="1900">
                <a:solidFill>
                  <a:srgbClr val="CACACA"/>
                </a:solidFill>
                <a:latin typeface="Average"/>
                <a:ea typeface="Average"/>
                <a:cs typeface="Average"/>
                <a:sym typeface="Average"/>
              </a:rPr>
              <a:t>Put your palette and booklet away </a:t>
            </a:r>
            <a:r>
              <a:rPr b="1" lang="en-US" sz="1900">
                <a:solidFill>
                  <a:srgbClr val="FFFFFF"/>
                </a:solidFill>
                <a:latin typeface="Average"/>
                <a:ea typeface="Average"/>
                <a:cs typeface="Average"/>
                <a:sym typeface="Average"/>
              </a:rPr>
              <a:t>inside </a:t>
            </a:r>
            <a:r>
              <a:rPr b="1" lang="en-US" sz="1900">
                <a:solidFill>
                  <a:srgbClr val="00FF00"/>
                </a:solidFill>
                <a:latin typeface="Average"/>
                <a:ea typeface="Average"/>
                <a:cs typeface="Average"/>
                <a:sym typeface="Average"/>
              </a:rPr>
              <a:t>your cubby</a:t>
            </a:r>
            <a:r>
              <a:rPr lang="en-US" sz="1900">
                <a:solidFill>
                  <a:srgbClr val="CACACA"/>
                </a:solidFill>
                <a:latin typeface="Average"/>
                <a:ea typeface="Average"/>
                <a:cs typeface="Average"/>
                <a:sym typeface="Average"/>
              </a:rPr>
              <a:t>.</a:t>
            </a:r>
            <a:br>
              <a:rPr lang="en-US"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US" sz="1900">
                <a:solidFill>
                  <a:srgbClr val="CACACA"/>
                </a:solidFill>
                <a:latin typeface="Average"/>
                <a:ea typeface="Average"/>
                <a:cs typeface="Average"/>
                <a:sym typeface="Average"/>
              </a:rPr>
              <a:t>Is your </a:t>
            </a:r>
            <a:r>
              <a:rPr b="1" lang="en-US" sz="1900">
                <a:solidFill>
                  <a:srgbClr val="FFFFFF"/>
                </a:solidFill>
                <a:latin typeface="Average"/>
                <a:ea typeface="Average"/>
                <a:cs typeface="Average"/>
                <a:sym typeface="Average"/>
              </a:rPr>
              <a:t>cubby full</a:t>
            </a:r>
            <a:r>
              <a:rPr lang="en-US" sz="1900">
                <a:solidFill>
                  <a:srgbClr val="CACACA"/>
                </a:solidFill>
                <a:latin typeface="Average"/>
                <a:ea typeface="Average"/>
                <a:cs typeface="Average"/>
                <a:sym typeface="Average"/>
              </a:rPr>
              <a:t>?</a:t>
            </a:r>
            <a:br>
              <a:rPr lang="en-US" sz="1900">
                <a:solidFill>
                  <a:srgbClr val="CACACA"/>
                </a:solidFill>
                <a:latin typeface="Average"/>
                <a:ea typeface="Average"/>
                <a:cs typeface="Average"/>
                <a:sym typeface="Average"/>
              </a:rPr>
            </a:br>
            <a:r>
              <a:rPr lang="en-US"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